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29.jpg" ContentType="image/pn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30"/>
  </p:notesMasterIdLst>
  <p:sldIdLst>
    <p:sldId id="256" r:id="rId2"/>
    <p:sldId id="270" r:id="rId3"/>
    <p:sldId id="259" r:id="rId4"/>
    <p:sldId id="258" r:id="rId5"/>
    <p:sldId id="257" r:id="rId6"/>
    <p:sldId id="275" r:id="rId7"/>
    <p:sldId id="276" r:id="rId8"/>
    <p:sldId id="261" r:id="rId9"/>
    <p:sldId id="278" r:id="rId10"/>
    <p:sldId id="264" r:id="rId11"/>
    <p:sldId id="262" r:id="rId12"/>
    <p:sldId id="266" r:id="rId13"/>
    <p:sldId id="265" r:id="rId14"/>
    <p:sldId id="272" r:id="rId15"/>
    <p:sldId id="269" r:id="rId16"/>
    <p:sldId id="267" r:id="rId17"/>
    <p:sldId id="279" r:id="rId18"/>
    <p:sldId id="268" r:id="rId19"/>
    <p:sldId id="280" r:id="rId20"/>
    <p:sldId id="281" r:id="rId21"/>
    <p:sldId id="282" r:id="rId22"/>
    <p:sldId id="283" r:id="rId23"/>
    <p:sldId id="260" r:id="rId24"/>
    <p:sldId id="277" r:id="rId25"/>
    <p:sldId id="271" r:id="rId26"/>
    <p:sldId id="273" r:id="rId27"/>
    <p:sldId id="274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89" autoAdjust="0"/>
    <p:restoredTop sz="94612"/>
  </p:normalViewPr>
  <p:slideViewPr>
    <p:cSldViewPr snapToGrid="0">
      <p:cViewPr varScale="1">
        <p:scale>
          <a:sx n="103" d="100"/>
          <a:sy n="103" d="100"/>
        </p:scale>
        <p:origin x="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319AF-7B44-4922-9F44-85EA33465CF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FBB92556-4796-4CD4-AC0A-7A569F8A44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u="sng" dirty="0"/>
            <a:t>Domestication</a:t>
          </a:r>
          <a:r>
            <a:rPr lang="en-US" sz="1400" dirty="0"/>
            <a:t> </a:t>
          </a:r>
        </a:p>
        <a:p>
          <a:pPr>
            <a:lnSpc>
              <a:spcPct val="100000"/>
            </a:lnSpc>
          </a:pPr>
          <a:r>
            <a:rPr lang="en-US" sz="1400" dirty="0"/>
            <a:t>When people take wild animals or plants and breed them over multiple generations such that their characteristics are meeting human needs.</a:t>
          </a:r>
        </a:p>
      </dgm:t>
    </dgm:pt>
    <dgm:pt modelId="{C88C042D-5647-48DD-992A-4215E34FDCBC}" type="parTrans" cxnId="{B41B7667-DA24-4E21-B45A-E6EC69D7EA16}">
      <dgm:prSet/>
      <dgm:spPr/>
      <dgm:t>
        <a:bodyPr/>
        <a:lstStyle/>
        <a:p>
          <a:endParaRPr lang="en-US"/>
        </a:p>
      </dgm:t>
    </dgm:pt>
    <dgm:pt modelId="{453E0D85-06EE-4E44-88EC-FBEF2A7367B5}" type="sibTrans" cxnId="{B41B7667-DA24-4E21-B45A-E6EC69D7EA16}">
      <dgm:prSet/>
      <dgm:spPr/>
      <dgm:t>
        <a:bodyPr/>
        <a:lstStyle/>
        <a:p>
          <a:endParaRPr lang="en-US"/>
        </a:p>
      </dgm:t>
    </dgm:pt>
    <dgm:pt modelId="{6D4D24A8-2341-4F78-97FD-BF30FF899C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/>
            <a:t>Ornithology</a:t>
          </a:r>
          <a:r>
            <a:rPr lang="en-US"/>
            <a:t> </a:t>
          </a:r>
        </a:p>
        <a:p>
          <a:pPr>
            <a:lnSpc>
              <a:spcPct val="100000"/>
            </a:lnSpc>
          </a:pPr>
          <a:r>
            <a:rPr lang="en-US"/>
            <a:t>The study of birds.</a:t>
          </a:r>
        </a:p>
      </dgm:t>
    </dgm:pt>
    <dgm:pt modelId="{4C308F0C-AD1C-40C9-AD72-0F9F5B83AE4C}" type="parTrans" cxnId="{BB213ADD-9668-49AA-9AD4-461D6BBA5970}">
      <dgm:prSet/>
      <dgm:spPr/>
      <dgm:t>
        <a:bodyPr/>
        <a:lstStyle/>
        <a:p>
          <a:endParaRPr lang="en-US"/>
        </a:p>
      </dgm:t>
    </dgm:pt>
    <dgm:pt modelId="{7F81F014-0CF7-4AA5-96B7-20AF54308E7D}" type="sibTrans" cxnId="{BB213ADD-9668-49AA-9AD4-461D6BBA5970}">
      <dgm:prSet/>
      <dgm:spPr/>
      <dgm:t>
        <a:bodyPr/>
        <a:lstStyle/>
        <a:p>
          <a:endParaRPr lang="en-US"/>
        </a:p>
      </dgm:t>
    </dgm:pt>
    <dgm:pt modelId="{295EBA19-9141-574D-BEBD-27626C74F8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Zoology</a:t>
          </a:r>
          <a:r>
            <a:rPr lang="en-US" dirty="0"/>
            <a:t> </a:t>
          </a:r>
        </a:p>
        <a:p>
          <a:pPr>
            <a:lnSpc>
              <a:spcPct val="100000"/>
            </a:lnSpc>
          </a:pPr>
          <a:r>
            <a:rPr lang="en-US" dirty="0"/>
            <a:t>The study of animals.</a:t>
          </a:r>
        </a:p>
      </dgm:t>
    </dgm:pt>
    <dgm:pt modelId="{92129A8B-5197-B448-BE2F-AA4A1E1911C1}" type="parTrans" cxnId="{5F8DDC9D-C450-3543-8658-43BB8B03F139}">
      <dgm:prSet/>
      <dgm:spPr/>
      <dgm:t>
        <a:bodyPr/>
        <a:lstStyle/>
        <a:p>
          <a:endParaRPr lang="en-US"/>
        </a:p>
      </dgm:t>
    </dgm:pt>
    <dgm:pt modelId="{B3D9CE2A-761D-064C-A951-B49D4FA858C7}" type="sibTrans" cxnId="{5F8DDC9D-C450-3543-8658-43BB8B03F139}">
      <dgm:prSet/>
      <dgm:spPr/>
      <dgm:t>
        <a:bodyPr/>
        <a:lstStyle/>
        <a:p>
          <a:endParaRPr lang="en-US"/>
        </a:p>
      </dgm:t>
    </dgm:pt>
    <dgm:pt modelId="{B269C2C6-85FC-4179-BBD8-83B174255741}" type="pres">
      <dgm:prSet presAssocID="{163319AF-7B44-4922-9F44-85EA33465CF0}" presName="root" presStyleCnt="0">
        <dgm:presLayoutVars>
          <dgm:dir/>
          <dgm:resizeHandles val="exact"/>
        </dgm:presLayoutVars>
      </dgm:prSet>
      <dgm:spPr/>
    </dgm:pt>
    <dgm:pt modelId="{87987FB1-1276-4154-9DE3-F0ED9D6F1E16}" type="pres">
      <dgm:prSet presAssocID="{FBB92556-4796-4CD4-AC0A-7A569F8A442A}" presName="compNode" presStyleCnt="0"/>
      <dgm:spPr/>
    </dgm:pt>
    <dgm:pt modelId="{60F3D5A9-E425-482F-8F24-BB17DE70DF97}" type="pres">
      <dgm:prSet presAssocID="{FBB92556-4796-4CD4-AC0A-7A569F8A442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rn"/>
        </a:ext>
      </dgm:extLst>
    </dgm:pt>
    <dgm:pt modelId="{DCEE14B3-269D-4615-B596-311DB31C4CCD}" type="pres">
      <dgm:prSet presAssocID="{FBB92556-4796-4CD4-AC0A-7A569F8A442A}" presName="spaceRect" presStyleCnt="0"/>
      <dgm:spPr/>
    </dgm:pt>
    <dgm:pt modelId="{838F8080-0B26-44EB-AE1E-EA29F6920E36}" type="pres">
      <dgm:prSet presAssocID="{FBB92556-4796-4CD4-AC0A-7A569F8A442A}" presName="textRect" presStyleLbl="revTx" presStyleIdx="0" presStyleCnt="3">
        <dgm:presLayoutVars>
          <dgm:chMax val="1"/>
          <dgm:chPref val="1"/>
        </dgm:presLayoutVars>
      </dgm:prSet>
      <dgm:spPr/>
    </dgm:pt>
    <dgm:pt modelId="{27C1A6BF-B524-4405-A5C0-9B5084273E06}" type="pres">
      <dgm:prSet presAssocID="{453E0D85-06EE-4E44-88EC-FBEF2A7367B5}" presName="sibTrans" presStyleCnt="0"/>
      <dgm:spPr/>
    </dgm:pt>
    <dgm:pt modelId="{96FA5F04-0E9C-48B2-B00E-D93D061DDFBD}" type="pres">
      <dgm:prSet presAssocID="{6D4D24A8-2341-4F78-97FD-BF30FF899C2A}" presName="compNode" presStyleCnt="0"/>
      <dgm:spPr/>
    </dgm:pt>
    <dgm:pt modelId="{D9CE3885-2A93-48AC-B463-94384D5BD8E4}" type="pres">
      <dgm:prSet presAssocID="{6D4D24A8-2341-4F78-97FD-BF30FF899C2A}" presName="iconRect" presStyleLbl="node1" presStyleIdx="1" presStyleCnt="3" custLinFactX="100000" custLinFactNeighborX="166209" custLinFactNeighborY="736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ger"/>
        </a:ext>
      </dgm:extLst>
    </dgm:pt>
    <dgm:pt modelId="{7709A461-09ED-46EF-AB76-CCCAAB01456D}" type="pres">
      <dgm:prSet presAssocID="{6D4D24A8-2341-4F78-97FD-BF30FF899C2A}" presName="spaceRect" presStyleCnt="0"/>
      <dgm:spPr/>
    </dgm:pt>
    <dgm:pt modelId="{39A01FE0-195C-4843-A5A1-2DD8E951C3F4}" type="pres">
      <dgm:prSet presAssocID="{6D4D24A8-2341-4F78-97FD-BF30FF899C2A}" presName="textRect" presStyleLbl="revTx" presStyleIdx="1" presStyleCnt="3">
        <dgm:presLayoutVars>
          <dgm:chMax val="1"/>
          <dgm:chPref val="1"/>
        </dgm:presLayoutVars>
      </dgm:prSet>
      <dgm:spPr/>
    </dgm:pt>
    <dgm:pt modelId="{95229DC3-00A2-489B-A4C0-99D6D924334E}" type="pres">
      <dgm:prSet presAssocID="{7F81F014-0CF7-4AA5-96B7-20AF54308E7D}" presName="sibTrans" presStyleCnt="0"/>
      <dgm:spPr/>
    </dgm:pt>
    <dgm:pt modelId="{5356F615-5BCF-4F52-B422-0C12E8BC8E11}" type="pres">
      <dgm:prSet presAssocID="{295EBA19-9141-574D-BEBD-27626C74F88F}" presName="compNode" presStyleCnt="0"/>
      <dgm:spPr/>
    </dgm:pt>
    <dgm:pt modelId="{995523BD-E0E4-4802-ABC6-66BD99B2C5FB}" type="pres">
      <dgm:prSet presAssocID="{295EBA19-9141-574D-BEBD-27626C74F88F}" presName="iconRect" presStyleLbl="node1" presStyleIdx="2" presStyleCnt="3" custLinFactX="-100000" custLinFactNeighborX="-161111" custLinFactNeighborY="736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arrow"/>
        </a:ext>
      </dgm:extLst>
    </dgm:pt>
    <dgm:pt modelId="{989F9AD5-0522-4CD0-902F-14E5D36A3662}" type="pres">
      <dgm:prSet presAssocID="{295EBA19-9141-574D-BEBD-27626C74F88F}" presName="spaceRect" presStyleCnt="0"/>
      <dgm:spPr/>
    </dgm:pt>
    <dgm:pt modelId="{AEBAC9C1-FBC0-4FA6-9DD6-772BDE956771}" type="pres">
      <dgm:prSet presAssocID="{295EBA19-9141-574D-BEBD-27626C74F88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E3E7206-532C-7241-9CEF-918CA5B5EB26}" type="presOf" srcId="{163319AF-7B44-4922-9F44-85EA33465CF0}" destId="{B269C2C6-85FC-4179-BBD8-83B174255741}" srcOrd="0" destOrd="0" presId="urn:microsoft.com/office/officeart/2018/2/layout/IconLabelList"/>
    <dgm:cxn modelId="{B7485630-6505-4344-BFF5-B90410F7FEF8}" type="presOf" srcId="{FBB92556-4796-4CD4-AC0A-7A569F8A442A}" destId="{838F8080-0B26-44EB-AE1E-EA29F6920E36}" srcOrd="0" destOrd="0" presId="urn:microsoft.com/office/officeart/2018/2/layout/IconLabelList"/>
    <dgm:cxn modelId="{B41B7667-DA24-4E21-B45A-E6EC69D7EA16}" srcId="{163319AF-7B44-4922-9F44-85EA33465CF0}" destId="{FBB92556-4796-4CD4-AC0A-7A569F8A442A}" srcOrd="0" destOrd="0" parTransId="{C88C042D-5647-48DD-992A-4215E34FDCBC}" sibTransId="{453E0D85-06EE-4E44-88EC-FBEF2A7367B5}"/>
    <dgm:cxn modelId="{DC58AC99-C43F-B346-B7F8-F2536E306CB0}" type="presOf" srcId="{6D4D24A8-2341-4F78-97FD-BF30FF899C2A}" destId="{39A01FE0-195C-4843-A5A1-2DD8E951C3F4}" srcOrd="0" destOrd="0" presId="urn:microsoft.com/office/officeart/2018/2/layout/IconLabelList"/>
    <dgm:cxn modelId="{5F8DDC9D-C450-3543-8658-43BB8B03F139}" srcId="{163319AF-7B44-4922-9F44-85EA33465CF0}" destId="{295EBA19-9141-574D-BEBD-27626C74F88F}" srcOrd="2" destOrd="0" parTransId="{92129A8B-5197-B448-BE2F-AA4A1E1911C1}" sibTransId="{B3D9CE2A-761D-064C-A951-B49D4FA858C7}"/>
    <dgm:cxn modelId="{4FE380C4-B014-1B42-8E5B-118DA42EA73B}" type="presOf" srcId="{295EBA19-9141-574D-BEBD-27626C74F88F}" destId="{AEBAC9C1-FBC0-4FA6-9DD6-772BDE956771}" srcOrd="0" destOrd="0" presId="urn:microsoft.com/office/officeart/2018/2/layout/IconLabelList"/>
    <dgm:cxn modelId="{BB213ADD-9668-49AA-9AD4-461D6BBA5970}" srcId="{163319AF-7B44-4922-9F44-85EA33465CF0}" destId="{6D4D24A8-2341-4F78-97FD-BF30FF899C2A}" srcOrd="1" destOrd="0" parTransId="{4C308F0C-AD1C-40C9-AD72-0F9F5B83AE4C}" sibTransId="{7F81F014-0CF7-4AA5-96B7-20AF54308E7D}"/>
    <dgm:cxn modelId="{8C78AC50-08AE-674B-91E6-180CD9ED7780}" type="presParOf" srcId="{B269C2C6-85FC-4179-BBD8-83B174255741}" destId="{87987FB1-1276-4154-9DE3-F0ED9D6F1E16}" srcOrd="0" destOrd="0" presId="urn:microsoft.com/office/officeart/2018/2/layout/IconLabelList"/>
    <dgm:cxn modelId="{B556C77C-D811-2D47-8AF5-29DC5D114EDF}" type="presParOf" srcId="{87987FB1-1276-4154-9DE3-F0ED9D6F1E16}" destId="{60F3D5A9-E425-482F-8F24-BB17DE70DF97}" srcOrd="0" destOrd="0" presId="urn:microsoft.com/office/officeart/2018/2/layout/IconLabelList"/>
    <dgm:cxn modelId="{558E9D86-707D-8643-BA66-68E393E9E126}" type="presParOf" srcId="{87987FB1-1276-4154-9DE3-F0ED9D6F1E16}" destId="{DCEE14B3-269D-4615-B596-311DB31C4CCD}" srcOrd="1" destOrd="0" presId="urn:microsoft.com/office/officeart/2018/2/layout/IconLabelList"/>
    <dgm:cxn modelId="{97EE13A9-871A-C34C-B7BF-0D572AFB9E6E}" type="presParOf" srcId="{87987FB1-1276-4154-9DE3-F0ED9D6F1E16}" destId="{838F8080-0B26-44EB-AE1E-EA29F6920E36}" srcOrd="2" destOrd="0" presId="urn:microsoft.com/office/officeart/2018/2/layout/IconLabelList"/>
    <dgm:cxn modelId="{69CDE43A-9242-3A45-A1D7-AEC4EFF8BAAD}" type="presParOf" srcId="{B269C2C6-85FC-4179-BBD8-83B174255741}" destId="{27C1A6BF-B524-4405-A5C0-9B5084273E06}" srcOrd="1" destOrd="0" presId="urn:microsoft.com/office/officeart/2018/2/layout/IconLabelList"/>
    <dgm:cxn modelId="{9EB8EAEA-5FDF-814C-B8B3-393EA6DF949E}" type="presParOf" srcId="{B269C2C6-85FC-4179-BBD8-83B174255741}" destId="{96FA5F04-0E9C-48B2-B00E-D93D061DDFBD}" srcOrd="2" destOrd="0" presId="urn:microsoft.com/office/officeart/2018/2/layout/IconLabelList"/>
    <dgm:cxn modelId="{C921B63F-9300-5445-9E77-DF578717D519}" type="presParOf" srcId="{96FA5F04-0E9C-48B2-B00E-D93D061DDFBD}" destId="{D9CE3885-2A93-48AC-B463-94384D5BD8E4}" srcOrd="0" destOrd="0" presId="urn:microsoft.com/office/officeart/2018/2/layout/IconLabelList"/>
    <dgm:cxn modelId="{0E205F2E-EC32-154E-A306-3F65B91B31AB}" type="presParOf" srcId="{96FA5F04-0E9C-48B2-B00E-D93D061DDFBD}" destId="{7709A461-09ED-46EF-AB76-CCCAAB01456D}" srcOrd="1" destOrd="0" presId="urn:microsoft.com/office/officeart/2018/2/layout/IconLabelList"/>
    <dgm:cxn modelId="{5FE7BA49-6C83-9541-ADD3-1E432FDB7A6F}" type="presParOf" srcId="{96FA5F04-0E9C-48B2-B00E-D93D061DDFBD}" destId="{39A01FE0-195C-4843-A5A1-2DD8E951C3F4}" srcOrd="2" destOrd="0" presId="urn:microsoft.com/office/officeart/2018/2/layout/IconLabelList"/>
    <dgm:cxn modelId="{81350B9A-E094-4C40-9CCF-787CBB546BE8}" type="presParOf" srcId="{B269C2C6-85FC-4179-BBD8-83B174255741}" destId="{95229DC3-00A2-489B-A4C0-99D6D924334E}" srcOrd="3" destOrd="0" presId="urn:microsoft.com/office/officeart/2018/2/layout/IconLabelList"/>
    <dgm:cxn modelId="{14115B5E-3DA6-484D-A345-17389E2BBECB}" type="presParOf" srcId="{B269C2C6-85FC-4179-BBD8-83B174255741}" destId="{5356F615-5BCF-4F52-B422-0C12E8BC8E11}" srcOrd="4" destOrd="0" presId="urn:microsoft.com/office/officeart/2018/2/layout/IconLabelList"/>
    <dgm:cxn modelId="{7C1DA674-7212-FE41-9A5E-3D3EE6FA1C7D}" type="presParOf" srcId="{5356F615-5BCF-4F52-B422-0C12E8BC8E11}" destId="{995523BD-E0E4-4802-ABC6-66BD99B2C5FB}" srcOrd="0" destOrd="0" presId="urn:microsoft.com/office/officeart/2018/2/layout/IconLabelList"/>
    <dgm:cxn modelId="{4DA429BA-D134-3E48-A2A4-6E2A2BFF066B}" type="presParOf" srcId="{5356F615-5BCF-4F52-B422-0C12E8BC8E11}" destId="{989F9AD5-0522-4CD0-902F-14E5D36A3662}" srcOrd="1" destOrd="0" presId="urn:microsoft.com/office/officeart/2018/2/layout/IconLabelList"/>
    <dgm:cxn modelId="{92C55085-C85A-0B47-972E-73625A24F660}" type="presParOf" srcId="{5356F615-5BCF-4F52-B422-0C12E8BC8E11}" destId="{AEBAC9C1-FBC0-4FA6-9DD6-772BDE95677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FE3ADE-04EC-48FD-B9D5-4E66220556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EED9A07-BE09-49D6-894D-02D6679D7062}">
      <dgm:prSet/>
      <dgm:spPr/>
      <dgm:t>
        <a:bodyPr/>
        <a:lstStyle/>
        <a:p>
          <a:r>
            <a:rPr lang="en-US" b="1" u="sng"/>
            <a:t>Avian</a:t>
          </a:r>
          <a:r>
            <a:rPr lang="en-US"/>
            <a:t> – Relating to, or derived from birds</a:t>
          </a:r>
        </a:p>
      </dgm:t>
    </dgm:pt>
    <dgm:pt modelId="{4548AA74-33C2-4B86-B91A-04CC00E3A2BF}" type="parTrans" cxnId="{3261BB30-B326-4E62-B972-EF7E02795452}">
      <dgm:prSet/>
      <dgm:spPr/>
      <dgm:t>
        <a:bodyPr/>
        <a:lstStyle/>
        <a:p>
          <a:endParaRPr lang="en-US"/>
        </a:p>
      </dgm:t>
    </dgm:pt>
    <dgm:pt modelId="{434B7AFF-4731-480B-8E0D-25FE403E24E1}" type="sibTrans" cxnId="{3261BB30-B326-4E62-B972-EF7E02795452}">
      <dgm:prSet/>
      <dgm:spPr/>
      <dgm:t>
        <a:bodyPr/>
        <a:lstStyle/>
        <a:p>
          <a:endParaRPr lang="en-US"/>
        </a:p>
      </dgm:t>
    </dgm:pt>
    <dgm:pt modelId="{8E01F4D0-3EA3-4932-8390-74A1196ADDC2}">
      <dgm:prSet/>
      <dgm:spPr/>
      <dgm:t>
        <a:bodyPr/>
        <a:lstStyle/>
        <a:p>
          <a:r>
            <a:rPr lang="en-US" b="1" u="sng"/>
            <a:t>Poultry</a:t>
          </a:r>
          <a:r>
            <a:rPr lang="en-US"/>
            <a:t> – Domesticated birds for the purpose of their meat and eggs for human consumption and use.</a:t>
          </a:r>
        </a:p>
      </dgm:t>
    </dgm:pt>
    <dgm:pt modelId="{35537147-1BD4-440F-9C39-21DBFFFFCFFA}" type="parTrans" cxnId="{5890AD2A-5802-4CA7-BCD7-B995A65855AD}">
      <dgm:prSet/>
      <dgm:spPr/>
      <dgm:t>
        <a:bodyPr/>
        <a:lstStyle/>
        <a:p>
          <a:endParaRPr lang="en-US"/>
        </a:p>
      </dgm:t>
    </dgm:pt>
    <dgm:pt modelId="{A6DC4E6F-E6CB-48E2-AFE3-15B187198B22}" type="sibTrans" cxnId="{5890AD2A-5802-4CA7-BCD7-B995A65855AD}">
      <dgm:prSet/>
      <dgm:spPr/>
      <dgm:t>
        <a:bodyPr/>
        <a:lstStyle/>
        <a:p>
          <a:endParaRPr lang="en-US"/>
        </a:p>
      </dgm:t>
    </dgm:pt>
    <dgm:pt modelId="{859DCC8C-EB17-4CB0-8493-587E1BB9F57B}">
      <dgm:prSet/>
      <dgm:spPr/>
      <dgm:t>
        <a:bodyPr/>
        <a:lstStyle/>
        <a:p>
          <a:r>
            <a:rPr lang="en-US" b="1" u="sng"/>
            <a:t>Raptors</a:t>
          </a:r>
          <a:r>
            <a:rPr lang="en-US"/>
            <a:t> – Birds of prey: hawks, eagles, owls, etc.</a:t>
          </a:r>
        </a:p>
      </dgm:t>
    </dgm:pt>
    <dgm:pt modelId="{875C0990-434E-4311-9DDA-8008155F3E8E}" type="parTrans" cxnId="{DFE9D27F-F064-40C8-93DC-21FF68BCE8DF}">
      <dgm:prSet/>
      <dgm:spPr/>
      <dgm:t>
        <a:bodyPr/>
        <a:lstStyle/>
        <a:p>
          <a:endParaRPr lang="en-US"/>
        </a:p>
      </dgm:t>
    </dgm:pt>
    <dgm:pt modelId="{6C889376-F348-4D59-B8F5-43C02AB6A600}" type="sibTrans" cxnId="{DFE9D27F-F064-40C8-93DC-21FF68BCE8DF}">
      <dgm:prSet/>
      <dgm:spPr/>
      <dgm:t>
        <a:bodyPr/>
        <a:lstStyle/>
        <a:p>
          <a:endParaRPr lang="en-US"/>
        </a:p>
      </dgm:t>
    </dgm:pt>
    <dgm:pt modelId="{88C1C971-0255-4B00-B00D-091AB7B08992}" type="pres">
      <dgm:prSet presAssocID="{83FE3ADE-04EC-48FD-B9D5-4E66220556CE}" presName="root" presStyleCnt="0">
        <dgm:presLayoutVars>
          <dgm:dir/>
          <dgm:resizeHandles val="exact"/>
        </dgm:presLayoutVars>
      </dgm:prSet>
      <dgm:spPr/>
    </dgm:pt>
    <dgm:pt modelId="{06FB03F2-31AC-46A9-A848-4D025A071501}" type="pres">
      <dgm:prSet presAssocID="{AEED9A07-BE09-49D6-894D-02D6679D7062}" presName="compNode" presStyleCnt="0"/>
      <dgm:spPr/>
    </dgm:pt>
    <dgm:pt modelId="{B966EB82-D5F1-4F0C-8839-482B1D83AC07}" type="pres">
      <dgm:prSet presAssocID="{AEED9A07-BE09-49D6-894D-02D6679D7062}" presName="bgRect" presStyleLbl="bgShp" presStyleIdx="0" presStyleCnt="3"/>
      <dgm:spPr/>
    </dgm:pt>
    <dgm:pt modelId="{5E649687-5B58-4807-9A1E-2D787E18AF51}" type="pres">
      <dgm:prSet presAssocID="{AEED9A07-BE09-49D6-894D-02D6679D7062}" presName="iconRect" presStyleLbl="node1" presStyleIdx="0" presStyleCnt="3"/>
      <dgm:spPr>
        <a:noFill/>
        <a:ln>
          <a:noFill/>
        </a:ln>
      </dgm:spPr>
    </dgm:pt>
    <dgm:pt modelId="{33A13309-6EE2-4972-8C78-EE8AC725CDF8}" type="pres">
      <dgm:prSet presAssocID="{AEED9A07-BE09-49D6-894D-02D6679D7062}" presName="spaceRect" presStyleCnt="0"/>
      <dgm:spPr/>
    </dgm:pt>
    <dgm:pt modelId="{8EBEC9C9-5960-40BC-9E34-67E015CBD967}" type="pres">
      <dgm:prSet presAssocID="{AEED9A07-BE09-49D6-894D-02D6679D7062}" presName="parTx" presStyleLbl="revTx" presStyleIdx="0" presStyleCnt="3">
        <dgm:presLayoutVars>
          <dgm:chMax val="0"/>
          <dgm:chPref val="0"/>
        </dgm:presLayoutVars>
      </dgm:prSet>
      <dgm:spPr/>
    </dgm:pt>
    <dgm:pt modelId="{89301F46-1ABC-4D26-84F0-4789CD8F2AFD}" type="pres">
      <dgm:prSet presAssocID="{434B7AFF-4731-480B-8E0D-25FE403E24E1}" presName="sibTrans" presStyleCnt="0"/>
      <dgm:spPr/>
    </dgm:pt>
    <dgm:pt modelId="{B9C49067-5CDD-46A7-A3A0-C97D9C206B2A}" type="pres">
      <dgm:prSet presAssocID="{8E01F4D0-3EA3-4932-8390-74A1196ADDC2}" presName="compNode" presStyleCnt="0"/>
      <dgm:spPr/>
    </dgm:pt>
    <dgm:pt modelId="{B3CFFEA2-A3E3-4DA3-B6D1-238C18B31535}" type="pres">
      <dgm:prSet presAssocID="{8E01F4D0-3EA3-4932-8390-74A1196ADDC2}" presName="bgRect" presStyleLbl="bgShp" presStyleIdx="1" presStyleCnt="3"/>
      <dgm:spPr/>
    </dgm:pt>
    <dgm:pt modelId="{005CAFC0-68FD-40EE-9217-53A9EAFB3A22}" type="pres">
      <dgm:prSet presAssocID="{8E01F4D0-3EA3-4932-8390-74A1196ADDC2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oster"/>
        </a:ext>
      </dgm:extLst>
    </dgm:pt>
    <dgm:pt modelId="{F23A4564-6936-449E-8E24-773B61CC2AE2}" type="pres">
      <dgm:prSet presAssocID="{8E01F4D0-3EA3-4932-8390-74A1196ADDC2}" presName="spaceRect" presStyleCnt="0"/>
      <dgm:spPr/>
    </dgm:pt>
    <dgm:pt modelId="{B29E6E74-D1CE-4EC0-A267-88242F531B23}" type="pres">
      <dgm:prSet presAssocID="{8E01F4D0-3EA3-4932-8390-74A1196ADDC2}" presName="parTx" presStyleLbl="revTx" presStyleIdx="1" presStyleCnt="3">
        <dgm:presLayoutVars>
          <dgm:chMax val="0"/>
          <dgm:chPref val="0"/>
        </dgm:presLayoutVars>
      </dgm:prSet>
      <dgm:spPr/>
    </dgm:pt>
    <dgm:pt modelId="{FE1F82FD-7FDB-49DE-998D-7C8A1909699D}" type="pres">
      <dgm:prSet presAssocID="{A6DC4E6F-E6CB-48E2-AFE3-15B187198B22}" presName="sibTrans" presStyleCnt="0"/>
      <dgm:spPr/>
    </dgm:pt>
    <dgm:pt modelId="{B71143CD-C115-4A18-9887-FC20D762313B}" type="pres">
      <dgm:prSet presAssocID="{859DCC8C-EB17-4CB0-8493-587E1BB9F57B}" presName="compNode" presStyleCnt="0"/>
      <dgm:spPr/>
    </dgm:pt>
    <dgm:pt modelId="{E28D88D0-235B-4378-BB24-116DB10A988C}" type="pres">
      <dgm:prSet presAssocID="{859DCC8C-EB17-4CB0-8493-587E1BB9F57B}" presName="bgRect" presStyleLbl="bgShp" presStyleIdx="2" presStyleCnt="3"/>
      <dgm:spPr/>
    </dgm:pt>
    <dgm:pt modelId="{FFE12BE5-0E07-4407-A745-625ECA838204}" type="pres">
      <dgm:prSet presAssocID="{859DCC8C-EB17-4CB0-8493-587E1BB9F57B}" presName="iconRect" presStyleLbl="node1" presStyleIdx="2" presStyleCnt="3"/>
      <dgm:spPr>
        <a:noFill/>
        <a:ln>
          <a:noFill/>
        </a:ln>
      </dgm:spPr>
    </dgm:pt>
    <dgm:pt modelId="{8ACDDF54-ABA8-4638-9516-EE1CB6C7F9A0}" type="pres">
      <dgm:prSet presAssocID="{859DCC8C-EB17-4CB0-8493-587E1BB9F57B}" presName="spaceRect" presStyleCnt="0"/>
      <dgm:spPr/>
    </dgm:pt>
    <dgm:pt modelId="{B05D27E6-82D0-4620-BF98-199CD3C54E2E}" type="pres">
      <dgm:prSet presAssocID="{859DCC8C-EB17-4CB0-8493-587E1BB9F57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EEFC316-30E9-4C47-9FA3-587F2FFA1AE3}" type="presOf" srcId="{83FE3ADE-04EC-48FD-B9D5-4E66220556CE}" destId="{88C1C971-0255-4B00-B00D-091AB7B08992}" srcOrd="0" destOrd="0" presId="urn:microsoft.com/office/officeart/2018/2/layout/IconVerticalSolidList"/>
    <dgm:cxn modelId="{B7D47524-4DAA-494F-9D7F-265805A9EBEF}" type="presOf" srcId="{859DCC8C-EB17-4CB0-8493-587E1BB9F57B}" destId="{B05D27E6-82D0-4620-BF98-199CD3C54E2E}" srcOrd="0" destOrd="0" presId="urn:microsoft.com/office/officeart/2018/2/layout/IconVerticalSolidList"/>
    <dgm:cxn modelId="{5890AD2A-5802-4CA7-BCD7-B995A65855AD}" srcId="{83FE3ADE-04EC-48FD-B9D5-4E66220556CE}" destId="{8E01F4D0-3EA3-4932-8390-74A1196ADDC2}" srcOrd="1" destOrd="0" parTransId="{35537147-1BD4-440F-9C39-21DBFFFFCFFA}" sibTransId="{A6DC4E6F-E6CB-48E2-AFE3-15B187198B22}"/>
    <dgm:cxn modelId="{3261BB30-B326-4E62-B972-EF7E02795452}" srcId="{83FE3ADE-04EC-48FD-B9D5-4E66220556CE}" destId="{AEED9A07-BE09-49D6-894D-02D6679D7062}" srcOrd="0" destOrd="0" parTransId="{4548AA74-33C2-4B86-B91A-04CC00E3A2BF}" sibTransId="{434B7AFF-4731-480B-8E0D-25FE403E24E1}"/>
    <dgm:cxn modelId="{1DCF915B-9E8E-4EE2-8C05-212EFC553F8E}" type="presOf" srcId="{AEED9A07-BE09-49D6-894D-02D6679D7062}" destId="{8EBEC9C9-5960-40BC-9E34-67E015CBD967}" srcOrd="0" destOrd="0" presId="urn:microsoft.com/office/officeart/2018/2/layout/IconVerticalSolidList"/>
    <dgm:cxn modelId="{DFE9D27F-F064-40C8-93DC-21FF68BCE8DF}" srcId="{83FE3ADE-04EC-48FD-B9D5-4E66220556CE}" destId="{859DCC8C-EB17-4CB0-8493-587E1BB9F57B}" srcOrd="2" destOrd="0" parTransId="{875C0990-434E-4311-9DDA-8008155F3E8E}" sibTransId="{6C889376-F348-4D59-B8F5-43C02AB6A600}"/>
    <dgm:cxn modelId="{5EBAC8C5-4048-484F-863A-EE396CED4F28}" type="presOf" srcId="{8E01F4D0-3EA3-4932-8390-74A1196ADDC2}" destId="{B29E6E74-D1CE-4EC0-A267-88242F531B23}" srcOrd="0" destOrd="0" presId="urn:microsoft.com/office/officeart/2018/2/layout/IconVerticalSolidList"/>
    <dgm:cxn modelId="{DA8C3AD0-329C-4BF8-8213-BFB21C45087F}" type="presParOf" srcId="{88C1C971-0255-4B00-B00D-091AB7B08992}" destId="{06FB03F2-31AC-46A9-A848-4D025A071501}" srcOrd="0" destOrd="0" presId="urn:microsoft.com/office/officeart/2018/2/layout/IconVerticalSolidList"/>
    <dgm:cxn modelId="{8C9EF8B9-D43A-41CB-AE53-F021AE779F75}" type="presParOf" srcId="{06FB03F2-31AC-46A9-A848-4D025A071501}" destId="{B966EB82-D5F1-4F0C-8839-482B1D83AC07}" srcOrd="0" destOrd="0" presId="urn:microsoft.com/office/officeart/2018/2/layout/IconVerticalSolidList"/>
    <dgm:cxn modelId="{8FC4B04A-0B15-407F-A409-F7391A167AEB}" type="presParOf" srcId="{06FB03F2-31AC-46A9-A848-4D025A071501}" destId="{5E649687-5B58-4807-9A1E-2D787E18AF51}" srcOrd="1" destOrd="0" presId="urn:microsoft.com/office/officeart/2018/2/layout/IconVerticalSolidList"/>
    <dgm:cxn modelId="{104EB8A2-097E-4B1D-A0D5-87C69E77FFD9}" type="presParOf" srcId="{06FB03F2-31AC-46A9-A848-4D025A071501}" destId="{33A13309-6EE2-4972-8C78-EE8AC725CDF8}" srcOrd="2" destOrd="0" presId="urn:microsoft.com/office/officeart/2018/2/layout/IconVerticalSolidList"/>
    <dgm:cxn modelId="{BAC1F5DD-C326-462B-BC1C-2C0EB8D5B13C}" type="presParOf" srcId="{06FB03F2-31AC-46A9-A848-4D025A071501}" destId="{8EBEC9C9-5960-40BC-9E34-67E015CBD967}" srcOrd="3" destOrd="0" presId="urn:microsoft.com/office/officeart/2018/2/layout/IconVerticalSolidList"/>
    <dgm:cxn modelId="{B249CE41-B0FE-4296-B2D8-2081F7A43579}" type="presParOf" srcId="{88C1C971-0255-4B00-B00D-091AB7B08992}" destId="{89301F46-1ABC-4D26-84F0-4789CD8F2AFD}" srcOrd="1" destOrd="0" presId="urn:microsoft.com/office/officeart/2018/2/layout/IconVerticalSolidList"/>
    <dgm:cxn modelId="{09EE0FA0-3FD9-4802-AAD4-027D746A0D13}" type="presParOf" srcId="{88C1C971-0255-4B00-B00D-091AB7B08992}" destId="{B9C49067-5CDD-46A7-A3A0-C97D9C206B2A}" srcOrd="2" destOrd="0" presId="urn:microsoft.com/office/officeart/2018/2/layout/IconVerticalSolidList"/>
    <dgm:cxn modelId="{CD01DBEE-8826-4A8E-A98E-63FD60C2F2D7}" type="presParOf" srcId="{B9C49067-5CDD-46A7-A3A0-C97D9C206B2A}" destId="{B3CFFEA2-A3E3-4DA3-B6D1-238C18B31535}" srcOrd="0" destOrd="0" presId="urn:microsoft.com/office/officeart/2018/2/layout/IconVerticalSolidList"/>
    <dgm:cxn modelId="{60644A53-9D77-417B-AA12-A2319411E71B}" type="presParOf" srcId="{B9C49067-5CDD-46A7-A3A0-C97D9C206B2A}" destId="{005CAFC0-68FD-40EE-9217-53A9EAFB3A22}" srcOrd="1" destOrd="0" presId="urn:microsoft.com/office/officeart/2018/2/layout/IconVerticalSolidList"/>
    <dgm:cxn modelId="{28B10EB5-16F9-4C78-97B5-09864471AB9B}" type="presParOf" srcId="{B9C49067-5CDD-46A7-A3A0-C97D9C206B2A}" destId="{F23A4564-6936-449E-8E24-773B61CC2AE2}" srcOrd="2" destOrd="0" presId="urn:microsoft.com/office/officeart/2018/2/layout/IconVerticalSolidList"/>
    <dgm:cxn modelId="{C7622DDB-44A9-4AA7-8683-167162B38913}" type="presParOf" srcId="{B9C49067-5CDD-46A7-A3A0-C97D9C206B2A}" destId="{B29E6E74-D1CE-4EC0-A267-88242F531B23}" srcOrd="3" destOrd="0" presId="urn:microsoft.com/office/officeart/2018/2/layout/IconVerticalSolidList"/>
    <dgm:cxn modelId="{08511527-C7BC-4C45-BEB3-A6C909824203}" type="presParOf" srcId="{88C1C971-0255-4B00-B00D-091AB7B08992}" destId="{FE1F82FD-7FDB-49DE-998D-7C8A1909699D}" srcOrd="3" destOrd="0" presId="urn:microsoft.com/office/officeart/2018/2/layout/IconVerticalSolidList"/>
    <dgm:cxn modelId="{0A689B40-FC98-4F40-82D7-9F7FB2C52756}" type="presParOf" srcId="{88C1C971-0255-4B00-B00D-091AB7B08992}" destId="{B71143CD-C115-4A18-9887-FC20D762313B}" srcOrd="4" destOrd="0" presId="urn:microsoft.com/office/officeart/2018/2/layout/IconVerticalSolidList"/>
    <dgm:cxn modelId="{952FCCC0-6148-4693-86BF-076A0D86E109}" type="presParOf" srcId="{B71143CD-C115-4A18-9887-FC20D762313B}" destId="{E28D88D0-235B-4378-BB24-116DB10A988C}" srcOrd="0" destOrd="0" presId="urn:microsoft.com/office/officeart/2018/2/layout/IconVerticalSolidList"/>
    <dgm:cxn modelId="{83F15353-6531-4C6E-8B67-FAF3237DF014}" type="presParOf" srcId="{B71143CD-C115-4A18-9887-FC20D762313B}" destId="{FFE12BE5-0E07-4407-A745-625ECA838204}" srcOrd="1" destOrd="0" presId="urn:microsoft.com/office/officeart/2018/2/layout/IconVerticalSolidList"/>
    <dgm:cxn modelId="{5D4CE5D1-C534-4236-9151-20CB8F4F4604}" type="presParOf" srcId="{B71143CD-C115-4A18-9887-FC20D762313B}" destId="{8ACDDF54-ABA8-4638-9516-EE1CB6C7F9A0}" srcOrd="2" destOrd="0" presId="urn:microsoft.com/office/officeart/2018/2/layout/IconVerticalSolidList"/>
    <dgm:cxn modelId="{7996795A-0591-4B94-AB5A-1CAAC4932238}" type="presParOf" srcId="{B71143CD-C115-4A18-9887-FC20D762313B}" destId="{B05D27E6-82D0-4620-BF98-199CD3C54E2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7F2CA0-731C-E447-9727-19219ED6B81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1D5C55-764B-254A-ABC6-802D0558A95B}">
      <dgm:prSet phldrT="[Text]"/>
      <dgm:spPr/>
      <dgm:t>
        <a:bodyPr/>
        <a:lstStyle/>
        <a:p>
          <a:r>
            <a:rPr lang="en-US"/>
            <a:t>Veterinarian</a:t>
          </a:r>
          <a:endParaRPr lang="en-US" dirty="0"/>
        </a:p>
      </dgm:t>
    </dgm:pt>
    <dgm:pt modelId="{34312890-51CD-A142-8C1C-B4EE08311550}" type="parTrans" cxnId="{DAA5B9AB-FC31-6042-9322-994FE84A5954}">
      <dgm:prSet/>
      <dgm:spPr/>
      <dgm:t>
        <a:bodyPr/>
        <a:lstStyle/>
        <a:p>
          <a:endParaRPr lang="en-US"/>
        </a:p>
      </dgm:t>
    </dgm:pt>
    <dgm:pt modelId="{3F354E2C-4309-8B4F-9CFC-40360BEBEBA7}" type="sibTrans" cxnId="{DAA5B9AB-FC31-6042-9322-994FE84A5954}">
      <dgm:prSet/>
      <dgm:spPr/>
      <dgm:t>
        <a:bodyPr/>
        <a:lstStyle/>
        <a:p>
          <a:endParaRPr lang="en-US"/>
        </a:p>
      </dgm:t>
    </dgm:pt>
    <dgm:pt modelId="{747C02CC-EC99-434A-97BF-4A6820318183}">
      <dgm:prSet phldrT="[Text]"/>
      <dgm:spPr/>
      <dgm:t>
        <a:bodyPr/>
        <a:lstStyle/>
        <a:p>
          <a:r>
            <a:rPr lang="en-US" dirty="0"/>
            <a:t>Economist</a:t>
          </a:r>
        </a:p>
      </dgm:t>
    </dgm:pt>
    <dgm:pt modelId="{6A467356-FFA3-7748-BEB6-602C89AB7697}" type="parTrans" cxnId="{BE161E34-A867-D046-BEC2-FEA0D6A72011}">
      <dgm:prSet/>
      <dgm:spPr/>
      <dgm:t>
        <a:bodyPr/>
        <a:lstStyle/>
        <a:p>
          <a:endParaRPr lang="en-US"/>
        </a:p>
      </dgm:t>
    </dgm:pt>
    <dgm:pt modelId="{30DBCE1C-5EC1-D143-8A22-2CF67F290A87}" type="sibTrans" cxnId="{BE161E34-A867-D046-BEC2-FEA0D6A72011}">
      <dgm:prSet/>
      <dgm:spPr/>
      <dgm:t>
        <a:bodyPr/>
        <a:lstStyle/>
        <a:p>
          <a:endParaRPr lang="en-US"/>
        </a:p>
      </dgm:t>
    </dgm:pt>
    <dgm:pt modelId="{90E580C5-AF90-4D47-96D5-F5D775DF7626}">
      <dgm:prSet phldrT="[Text]"/>
      <dgm:spPr/>
      <dgm:t>
        <a:bodyPr/>
        <a:lstStyle/>
        <a:p>
          <a:r>
            <a:rPr lang="en-US" dirty="0"/>
            <a:t>Environmentalist</a:t>
          </a:r>
        </a:p>
      </dgm:t>
    </dgm:pt>
    <dgm:pt modelId="{8C364DAC-C267-D24C-ADB6-238FDCCD7C63}" type="parTrans" cxnId="{2313C10F-746B-5148-A8CB-A123CEC1BFDD}">
      <dgm:prSet/>
      <dgm:spPr/>
      <dgm:t>
        <a:bodyPr/>
        <a:lstStyle/>
        <a:p>
          <a:endParaRPr lang="en-US"/>
        </a:p>
      </dgm:t>
    </dgm:pt>
    <dgm:pt modelId="{0EDF7BA7-DE12-134E-8935-7CAF09B64077}" type="sibTrans" cxnId="{2313C10F-746B-5148-A8CB-A123CEC1BFDD}">
      <dgm:prSet/>
      <dgm:spPr/>
      <dgm:t>
        <a:bodyPr/>
        <a:lstStyle/>
        <a:p>
          <a:endParaRPr lang="en-US"/>
        </a:p>
      </dgm:t>
    </dgm:pt>
    <dgm:pt modelId="{40EE1771-B6A2-974B-B26F-60FDF709BBC8}">
      <dgm:prSet phldrT="[Text]"/>
      <dgm:spPr/>
      <dgm:t>
        <a:bodyPr/>
        <a:lstStyle/>
        <a:p>
          <a:r>
            <a:rPr lang="en-US" dirty="0"/>
            <a:t>Engineering</a:t>
          </a:r>
        </a:p>
      </dgm:t>
    </dgm:pt>
    <dgm:pt modelId="{9D2020E1-60BF-F14C-AE30-6F3911EAD185}" type="parTrans" cxnId="{132BAA30-5DE1-9D4C-ABAE-93017A2AAA4B}">
      <dgm:prSet/>
      <dgm:spPr/>
      <dgm:t>
        <a:bodyPr/>
        <a:lstStyle/>
        <a:p>
          <a:endParaRPr lang="en-US"/>
        </a:p>
      </dgm:t>
    </dgm:pt>
    <dgm:pt modelId="{5F89193F-4E51-1A4E-8247-A1BAD9D5925C}" type="sibTrans" cxnId="{132BAA30-5DE1-9D4C-ABAE-93017A2AAA4B}">
      <dgm:prSet/>
      <dgm:spPr/>
      <dgm:t>
        <a:bodyPr/>
        <a:lstStyle/>
        <a:p>
          <a:endParaRPr lang="en-US"/>
        </a:p>
      </dgm:t>
    </dgm:pt>
    <dgm:pt modelId="{81154539-2D12-EB43-B1E9-1386F2756F9A}">
      <dgm:prSet phldrT="[Text]"/>
      <dgm:spPr/>
      <dgm:t>
        <a:bodyPr/>
        <a:lstStyle/>
        <a:p>
          <a:r>
            <a:rPr lang="en-US" dirty="0"/>
            <a:t>Food Science</a:t>
          </a:r>
        </a:p>
      </dgm:t>
    </dgm:pt>
    <dgm:pt modelId="{A755E180-3D35-9849-85BE-44EA55103B4F}" type="parTrans" cxnId="{7A106B15-C020-9943-BA97-C0485438E96F}">
      <dgm:prSet/>
      <dgm:spPr/>
      <dgm:t>
        <a:bodyPr/>
        <a:lstStyle/>
        <a:p>
          <a:endParaRPr lang="en-US"/>
        </a:p>
      </dgm:t>
    </dgm:pt>
    <dgm:pt modelId="{FE81B22A-FFF4-924B-AAC0-2375E1A69B7F}" type="sibTrans" cxnId="{7A106B15-C020-9943-BA97-C0485438E96F}">
      <dgm:prSet/>
      <dgm:spPr/>
      <dgm:t>
        <a:bodyPr/>
        <a:lstStyle/>
        <a:p>
          <a:endParaRPr lang="en-US"/>
        </a:p>
      </dgm:t>
    </dgm:pt>
    <dgm:pt modelId="{F15806C5-AD59-534F-A544-9FA898A11D59}">
      <dgm:prSet phldrT="[Text]"/>
      <dgm:spPr/>
      <dgm:t>
        <a:bodyPr/>
        <a:lstStyle/>
        <a:p>
          <a:r>
            <a:rPr lang="en-US" dirty="0"/>
            <a:t>Business Management</a:t>
          </a:r>
        </a:p>
      </dgm:t>
    </dgm:pt>
    <dgm:pt modelId="{9B79D92D-BA94-954F-A9B0-A6A0C92FFDE3}" type="parTrans" cxnId="{68CA2E2D-5C9E-6A4E-955A-5F953CDD1AD0}">
      <dgm:prSet/>
      <dgm:spPr/>
      <dgm:t>
        <a:bodyPr/>
        <a:lstStyle/>
        <a:p>
          <a:endParaRPr lang="en-US"/>
        </a:p>
      </dgm:t>
    </dgm:pt>
    <dgm:pt modelId="{336DEA45-4D6B-564B-AC90-161DC443B0BA}" type="sibTrans" cxnId="{68CA2E2D-5C9E-6A4E-955A-5F953CDD1AD0}">
      <dgm:prSet/>
      <dgm:spPr/>
      <dgm:t>
        <a:bodyPr/>
        <a:lstStyle/>
        <a:p>
          <a:endParaRPr lang="en-US"/>
        </a:p>
      </dgm:t>
    </dgm:pt>
    <dgm:pt modelId="{293C2D8A-4643-DC49-9001-4324A554460D}">
      <dgm:prSet phldrT="[Text]"/>
      <dgm:spPr/>
      <dgm:t>
        <a:bodyPr/>
        <a:lstStyle/>
        <a:p>
          <a:r>
            <a:rPr lang="en-US" dirty="0"/>
            <a:t>Geneticist</a:t>
          </a:r>
        </a:p>
      </dgm:t>
    </dgm:pt>
    <dgm:pt modelId="{7F9D7E4F-CB8F-104D-9DDF-0F96C99A5757}" type="parTrans" cxnId="{58FDBFC5-45F0-214B-A503-EFA0AF74F4CD}">
      <dgm:prSet/>
      <dgm:spPr/>
      <dgm:t>
        <a:bodyPr/>
        <a:lstStyle/>
        <a:p>
          <a:endParaRPr lang="en-US"/>
        </a:p>
      </dgm:t>
    </dgm:pt>
    <dgm:pt modelId="{F3571E0A-FFF1-374E-B6FA-B42CC5B41657}" type="sibTrans" cxnId="{58FDBFC5-45F0-214B-A503-EFA0AF74F4CD}">
      <dgm:prSet/>
      <dgm:spPr/>
      <dgm:t>
        <a:bodyPr/>
        <a:lstStyle/>
        <a:p>
          <a:endParaRPr lang="en-US"/>
        </a:p>
      </dgm:t>
    </dgm:pt>
    <dgm:pt modelId="{E34949E0-7E1B-6A46-8573-3C82D908182B}">
      <dgm:prSet phldrT="[Text]"/>
      <dgm:spPr/>
      <dgm:t>
        <a:bodyPr/>
        <a:lstStyle/>
        <a:p>
          <a:r>
            <a:rPr lang="en-US" dirty="0"/>
            <a:t>Nutritionist</a:t>
          </a:r>
        </a:p>
      </dgm:t>
    </dgm:pt>
    <dgm:pt modelId="{0D9C3345-8552-2D42-B61D-9E4E67587A64}" type="parTrans" cxnId="{D7233655-7902-CE49-B908-CDEC53880903}">
      <dgm:prSet/>
      <dgm:spPr/>
      <dgm:t>
        <a:bodyPr/>
        <a:lstStyle/>
        <a:p>
          <a:endParaRPr lang="en-US"/>
        </a:p>
      </dgm:t>
    </dgm:pt>
    <dgm:pt modelId="{5494E44F-C65E-CB48-BF1C-F4C9196452CB}" type="sibTrans" cxnId="{D7233655-7902-CE49-B908-CDEC53880903}">
      <dgm:prSet/>
      <dgm:spPr/>
      <dgm:t>
        <a:bodyPr/>
        <a:lstStyle/>
        <a:p>
          <a:endParaRPr lang="en-US"/>
        </a:p>
      </dgm:t>
    </dgm:pt>
    <dgm:pt modelId="{AD010E80-C733-2347-891D-C76F088258B1}">
      <dgm:prSet phldrT="[Text]"/>
      <dgm:spPr/>
      <dgm:t>
        <a:bodyPr/>
        <a:lstStyle/>
        <a:p>
          <a:r>
            <a:rPr lang="en-US" dirty="0"/>
            <a:t>Physiologist</a:t>
          </a:r>
        </a:p>
      </dgm:t>
    </dgm:pt>
    <dgm:pt modelId="{C322BBAF-343A-B84F-8580-19680D26C8F8}" type="parTrans" cxnId="{C9DFC8BE-358C-9145-B002-34C4F00C1A89}">
      <dgm:prSet/>
      <dgm:spPr/>
      <dgm:t>
        <a:bodyPr/>
        <a:lstStyle/>
        <a:p>
          <a:endParaRPr lang="en-US"/>
        </a:p>
      </dgm:t>
    </dgm:pt>
    <dgm:pt modelId="{A4A52F38-7A37-3C42-9155-F127D9FAC69F}" type="sibTrans" cxnId="{C9DFC8BE-358C-9145-B002-34C4F00C1A89}">
      <dgm:prSet/>
      <dgm:spPr/>
      <dgm:t>
        <a:bodyPr/>
        <a:lstStyle/>
        <a:p>
          <a:endParaRPr lang="en-US"/>
        </a:p>
      </dgm:t>
    </dgm:pt>
    <dgm:pt modelId="{9489558F-4CF1-474C-B8EF-8B32CB5E18FC}">
      <dgm:prSet phldrT="[Text]"/>
      <dgm:spPr/>
      <dgm:t>
        <a:bodyPr/>
        <a:lstStyle/>
        <a:p>
          <a:r>
            <a:rPr lang="en-US" dirty="0"/>
            <a:t>Microbiologist</a:t>
          </a:r>
        </a:p>
      </dgm:t>
    </dgm:pt>
    <dgm:pt modelId="{FAC84A46-8203-A940-AB5E-4937E1869A05}" type="parTrans" cxnId="{67FA2433-8DEB-6646-80E6-27EDD1AC3274}">
      <dgm:prSet/>
      <dgm:spPr/>
      <dgm:t>
        <a:bodyPr/>
        <a:lstStyle/>
        <a:p>
          <a:endParaRPr lang="en-US"/>
        </a:p>
      </dgm:t>
    </dgm:pt>
    <dgm:pt modelId="{6C4AC030-8835-CB41-9290-715CC5FC6452}" type="sibTrans" cxnId="{67FA2433-8DEB-6646-80E6-27EDD1AC3274}">
      <dgm:prSet/>
      <dgm:spPr/>
      <dgm:t>
        <a:bodyPr/>
        <a:lstStyle/>
        <a:p>
          <a:endParaRPr lang="en-US"/>
        </a:p>
      </dgm:t>
    </dgm:pt>
    <dgm:pt modelId="{E7FD1ACC-E51B-E942-BAB3-D4358B5A484C}">
      <dgm:prSet phldrT="[Text]"/>
      <dgm:spPr/>
      <dgm:t>
        <a:bodyPr/>
        <a:lstStyle/>
        <a:p>
          <a:r>
            <a:rPr lang="en-US" dirty="0"/>
            <a:t>Parasitologist</a:t>
          </a:r>
        </a:p>
      </dgm:t>
    </dgm:pt>
    <dgm:pt modelId="{2594C6E9-7FAA-B344-BF87-362B8C6A8D8E}" type="parTrans" cxnId="{88C387C8-7266-684A-8BDB-AFD9EEFF003E}">
      <dgm:prSet/>
      <dgm:spPr/>
      <dgm:t>
        <a:bodyPr/>
        <a:lstStyle/>
        <a:p>
          <a:endParaRPr lang="en-US"/>
        </a:p>
      </dgm:t>
    </dgm:pt>
    <dgm:pt modelId="{347FF272-F385-7A46-981C-6D9C71218E98}" type="sibTrans" cxnId="{88C387C8-7266-684A-8BDB-AFD9EEFF003E}">
      <dgm:prSet/>
      <dgm:spPr/>
      <dgm:t>
        <a:bodyPr/>
        <a:lstStyle/>
        <a:p>
          <a:endParaRPr lang="en-US"/>
        </a:p>
      </dgm:t>
    </dgm:pt>
    <dgm:pt modelId="{A59E1A89-0035-6C4E-B399-0135BC210AE0}">
      <dgm:prSet phldrT="[Text]"/>
      <dgm:spPr/>
      <dgm:t>
        <a:bodyPr/>
        <a:lstStyle/>
        <a:p>
          <a:r>
            <a:rPr lang="en-US" dirty="0"/>
            <a:t>Animal Behaviorist</a:t>
          </a:r>
        </a:p>
      </dgm:t>
    </dgm:pt>
    <dgm:pt modelId="{5AB89A0E-F910-E64C-9BBD-DB6268F4056C}" type="parTrans" cxnId="{C9489986-DFEC-294E-A3BB-4F98A2FFA1D5}">
      <dgm:prSet/>
      <dgm:spPr/>
      <dgm:t>
        <a:bodyPr/>
        <a:lstStyle/>
        <a:p>
          <a:endParaRPr lang="en-US"/>
        </a:p>
      </dgm:t>
    </dgm:pt>
    <dgm:pt modelId="{F3E8B7A6-FD27-9346-8BA3-43C623BD7664}" type="sibTrans" cxnId="{C9489986-DFEC-294E-A3BB-4F98A2FFA1D5}">
      <dgm:prSet/>
      <dgm:spPr/>
      <dgm:t>
        <a:bodyPr/>
        <a:lstStyle/>
        <a:p>
          <a:endParaRPr lang="en-US"/>
        </a:p>
      </dgm:t>
    </dgm:pt>
    <dgm:pt modelId="{0CF8CB6C-EC4A-B040-96C4-13F5835E4B9C}" type="pres">
      <dgm:prSet presAssocID="{D57F2CA0-731C-E447-9727-19219ED6B81E}" presName="linear" presStyleCnt="0">
        <dgm:presLayoutVars>
          <dgm:animLvl val="lvl"/>
          <dgm:resizeHandles val="exact"/>
        </dgm:presLayoutVars>
      </dgm:prSet>
      <dgm:spPr/>
    </dgm:pt>
    <dgm:pt modelId="{8823251E-29DF-1943-BD16-83CB260D0732}" type="pres">
      <dgm:prSet presAssocID="{901D5C55-764B-254A-ABC6-802D0558A95B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9421217D-BCD3-2C43-9EF8-9CA6854DD3E2}" type="pres">
      <dgm:prSet presAssocID="{3F354E2C-4309-8B4F-9CFC-40360BEBEBA7}" presName="spacer" presStyleCnt="0"/>
      <dgm:spPr/>
    </dgm:pt>
    <dgm:pt modelId="{A78E64FD-95AC-8941-87A1-71D0D0DBA0BC}" type="pres">
      <dgm:prSet presAssocID="{747C02CC-EC99-434A-97BF-4A6820318183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47BCFBE9-5792-B64C-960A-831A8124182D}" type="pres">
      <dgm:prSet presAssocID="{30DBCE1C-5EC1-D143-8A22-2CF67F290A87}" presName="spacer" presStyleCnt="0"/>
      <dgm:spPr/>
    </dgm:pt>
    <dgm:pt modelId="{37AB1F86-9E2C-A242-99F6-7C920B5B9B1E}" type="pres">
      <dgm:prSet presAssocID="{90E580C5-AF90-4D47-96D5-F5D775DF7626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F2DE230E-BCE0-D74B-AE1D-FD88E57D1C59}" type="pres">
      <dgm:prSet presAssocID="{0EDF7BA7-DE12-134E-8935-7CAF09B64077}" presName="spacer" presStyleCnt="0"/>
      <dgm:spPr/>
    </dgm:pt>
    <dgm:pt modelId="{42BE4712-9A67-4C41-964C-B82E6CD304A5}" type="pres">
      <dgm:prSet presAssocID="{40EE1771-B6A2-974B-B26F-60FDF709BBC8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14008AB7-B685-0C44-A84A-548FC32BA0C1}" type="pres">
      <dgm:prSet presAssocID="{5F89193F-4E51-1A4E-8247-A1BAD9D5925C}" presName="spacer" presStyleCnt="0"/>
      <dgm:spPr/>
    </dgm:pt>
    <dgm:pt modelId="{AED7BED2-933C-BA48-B7B8-45ACD12AE3A5}" type="pres">
      <dgm:prSet presAssocID="{81154539-2D12-EB43-B1E9-1386F2756F9A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AEADEFA9-2C2C-614E-BA2A-F9FCE0E9F521}" type="pres">
      <dgm:prSet presAssocID="{FE81B22A-FFF4-924B-AAC0-2375E1A69B7F}" presName="spacer" presStyleCnt="0"/>
      <dgm:spPr/>
    </dgm:pt>
    <dgm:pt modelId="{C9A9DCBB-0B41-E644-BE80-95223F3212CF}" type="pres">
      <dgm:prSet presAssocID="{F15806C5-AD59-534F-A544-9FA898A11D59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99DA62A1-D2D8-A443-9396-3DB3A8ED15F3}" type="pres">
      <dgm:prSet presAssocID="{336DEA45-4D6B-564B-AC90-161DC443B0BA}" presName="spacer" presStyleCnt="0"/>
      <dgm:spPr/>
    </dgm:pt>
    <dgm:pt modelId="{A22AFD73-D547-184A-B7AB-AA820AE0E01D}" type="pres">
      <dgm:prSet presAssocID="{293C2D8A-4643-DC49-9001-4324A554460D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091B0895-8151-F146-9294-F9B49FDECE04}" type="pres">
      <dgm:prSet presAssocID="{F3571E0A-FFF1-374E-B6FA-B42CC5B41657}" presName="spacer" presStyleCnt="0"/>
      <dgm:spPr/>
    </dgm:pt>
    <dgm:pt modelId="{76847C4C-0553-C046-B063-1FF6050EB721}" type="pres">
      <dgm:prSet presAssocID="{E34949E0-7E1B-6A46-8573-3C82D908182B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22893257-18B4-D146-BEFD-28CFEABE6AA8}" type="pres">
      <dgm:prSet presAssocID="{5494E44F-C65E-CB48-BF1C-F4C9196452CB}" presName="spacer" presStyleCnt="0"/>
      <dgm:spPr/>
    </dgm:pt>
    <dgm:pt modelId="{FD4BBB59-0331-814E-AA8F-52AD3D0AEBF5}" type="pres">
      <dgm:prSet presAssocID="{AD010E80-C733-2347-891D-C76F088258B1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AD28C629-E520-1748-9854-15A3090C8701}" type="pres">
      <dgm:prSet presAssocID="{A4A52F38-7A37-3C42-9155-F127D9FAC69F}" presName="spacer" presStyleCnt="0"/>
      <dgm:spPr/>
    </dgm:pt>
    <dgm:pt modelId="{A4D031DB-6241-D74A-AF1A-2B2D26E09383}" type="pres">
      <dgm:prSet presAssocID="{9489558F-4CF1-474C-B8EF-8B32CB5E18FC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C941C55C-47BD-694D-A7CD-09B1C1326FB8}" type="pres">
      <dgm:prSet presAssocID="{6C4AC030-8835-CB41-9290-715CC5FC6452}" presName="spacer" presStyleCnt="0"/>
      <dgm:spPr/>
    </dgm:pt>
    <dgm:pt modelId="{B49985B6-F91E-ED4C-A4C5-AB77AE3A9C5A}" type="pres">
      <dgm:prSet presAssocID="{E7FD1ACC-E51B-E942-BAB3-D4358B5A484C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913162D0-0770-7743-AA59-8FBF8D8278E3}" type="pres">
      <dgm:prSet presAssocID="{347FF272-F385-7A46-981C-6D9C71218E98}" presName="spacer" presStyleCnt="0"/>
      <dgm:spPr/>
    </dgm:pt>
    <dgm:pt modelId="{CA7CED89-50D9-8F4C-AD07-45FF8B54D6C2}" type="pres">
      <dgm:prSet presAssocID="{A59E1A89-0035-6C4E-B399-0135BC210AE0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2313C10F-746B-5148-A8CB-A123CEC1BFDD}" srcId="{D57F2CA0-731C-E447-9727-19219ED6B81E}" destId="{90E580C5-AF90-4D47-96D5-F5D775DF7626}" srcOrd="2" destOrd="0" parTransId="{8C364DAC-C267-D24C-ADB6-238FDCCD7C63}" sibTransId="{0EDF7BA7-DE12-134E-8935-7CAF09B64077}"/>
    <dgm:cxn modelId="{C988FC14-8387-AC42-B301-9420762C116D}" type="presOf" srcId="{D57F2CA0-731C-E447-9727-19219ED6B81E}" destId="{0CF8CB6C-EC4A-B040-96C4-13F5835E4B9C}" srcOrd="0" destOrd="0" presId="urn:microsoft.com/office/officeart/2005/8/layout/vList2"/>
    <dgm:cxn modelId="{7A106B15-C020-9943-BA97-C0485438E96F}" srcId="{D57F2CA0-731C-E447-9727-19219ED6B81E}" destId="{81154539-2D12-EB43-B1E9-1386F2756F9A}" srcOrd="4" destOrd="0" parTransId="{A755E180-3D35-9849-85BE-44EA55103B4F}" sibTransId="{FE81B22A-FFF4-924B-AAC0-2375E1A69B7F}"/>
    <dgm:cxn modelId="{68CA2E2D-5C9E-6A4E-955A-5F953CDD1AD0}" srcId="{D57F2CA0-731C-E447-9727-19219ED6B81E}" destId="{F15806C5-AD59-534F-A544-9FA898A11D59}" srcOrd="5" destOrd="0" parTransId="{9B79D92D-BA94-954F-A9B0-A6A0C92FFDE3}" sibTransId="{336DEA45-4D6B-564B-AC90-161DC443B0BA}"/>
    <dgm:cxn modelId="{132BAA30-5DE1-9D4C-ABAE-93017A2AAA4B}" srcId="{D57F2CA0-731C-E447-9727-19219ED6B81E}" destId="{40EE1771-B6A2-974B-B26F-60FDF709BBC8}" srcOrd="3" destOrd="0" parTransId="{9D2020E1-60BF-F14C-AE30-6F3911EAD185}" sibTransId="{5F89193F-4E51-1A4E-8247-A1BAD9D5925C}"/>
    <dgm:cxn modelId="{67FA2433-8DEB-6646-80E6-27EDD1AC3274}" srcId="{D57F2CA0-731C-E447-9727-19219ED6B81E}" destId="{9489558F-4CF1-474C-B8EF-8B32CB5E18FC}" srcOrd="9" destOrd="0" parTransId="{FAC84A46-8203-A940-AB5E-4937E1869A05}" sibTransId="{6C4AC030-8835-CB41-9290-715CC5FC6452}"/>
    <dgm:cxn modelId="{BE161E34-A867-D046-BEC2-FEA0D6A72011}" srcId="{D57F2CA0-731C-E447-9727-19219ED6B81E}" destId="{747C02CC-EC99-434A-97BF-4A6820318183}" srcOrd="1" destOrd="0" parTransId="{6A467356-FFA3-7748-BEB6-602C89AB7697}" sibTransId="{30DBCE1C-5EC1-D143-8A22-2CF67F290A87}"/>
    <dgm:cxn modelId="{D7233655-7902-CE49-B908-CDEC53880903}" srcId="{D57F2CA0-731C-E447-9727-19219ED6B81E}" destId="{E34949E0-7E1B-6A46-8573-3C82D908182B}" srcOrd="7" destOrd="0" parTransId="{0D9C3345-8552-2D42-B61D-9E4E67587A64}" sibTransId="{5494E44F-C65E-CB48-BF1C-F4C9196452CB}"/>
    <dgm:cxn modelId="{A41B9C68-F6F3-AB40-8A16-AE87B8EE9A45}" type="presOf" srcId="{81154539-2D12-EB43-B1E9-1386F2756F9A}" destId="{AED7BED2-933C-BA48-B7B8-45ACD12AE3A5}" srcOrd="0" destOrd="0" presId="urn:microsoft.com/office/officeart/2005/8/layout/vList2"/>
    <dgm:cxn modelId="{95AEEC73-15D3-5F46-9623-14B878E7566E}" type="presOf" srcId="{9489558F-4CF1-474C-B8EF-8B32CB5E18FC}" destId="{A4D031DB-6241-D74A-AF1A-2B2D26E09383}" srcOrd="0" destOrd="0" presId="urn:microsoft.com/office/officeart/2005/8/layout/vList2"/>
    <dgm:cxn modelId="{C9489986-DFEC-294E-A3BB-4F98A2FFA1D5}" srcId="{D57F2CA0-731C-E447-9727-19219ED6B81E}" destId="{A59E1A89-0035-6C4E-B399-0135BC210AE0}" srcOrd="11" destOrd="0" parTransId="{5AB89A0E-F910-E64C-9BBD-DB6268F4056C}" sibTransId="{F3E8B7A6-FD27-9346-8BA3-43C623BD7664}"/>
    <dgm:cxn modelId="{6A726887-B537-6840-8021-AFE83796172E}" type="presOf" srcId="{A59E1A89-0035-6C4E-B399-0135BC210AE0}" destId="{CA7CED89-50D9-8F4C-AD07-45FF8B54D6C2}" srcOrd="0" destOrd="0" presId="urn:microsoft.com/office/officeart/2005/8/layout/vList2"/>
    <dgm:cxn modelId="{C3B5D488-FA68-C241-A211-9B51A70DF811}" type="presOf" srcId="{901D5C55-764B-254A-ABC6-802D0558A95B}" destId="{8823251E-29DF-1943-BD16-83CB260D0732}" srcOrd="0" destOrd="0" presId="urn:microsoft.com/office/officeart/2005/8/layout/vList2"/>
    <dgm:cxn modelId="{28CF499E-73D9-C645-8471-764B67D3E0A5}" type="presOf" srcId="{40EE1771-B6A2-974B-B26F-60FDF709BBC8}" destId="{42BE4712-9A67-4C41-964C-B82E6CD304A5}" srcOrd="0" destOrd="0" presId="urn:microsoft.com/office/officeart/2005/8/layout/vList2"/>
    <dgm:cxn modelId="{4924A8A7-CDF9-F54F-8F41-2B38B9F153B5}" type="presOf" srcId="{E34949E0-7E1B-6A46-8573-3C82D908182B}" destId="{76847C4C-0553-C046-B063-1FF6050EB721}" srcOrd="0" destOrd="0" presId="urn:microsoft.com/office/officeart/2005/8/layout/vList2"/>
    <dgm:cxn modelId="{A35237A9-4A06-0546-8112-47E1010794B9}" type="presOf" srcId="{F15806C5-AD59-534F-A544-9FA898A11D59}" destId="{C9A9DCBB-0B41-E644-BE80-95223F3212CF}" srcOrd="0" destOrd="0" presId="urn:microsoft.com/office/officeart/2005/8/layout/vList2"/>
    <dgm:cxn modelId="{DAA5B9AB-FC31-6042-9322-994FE84A5954}" srcId="{D57F2CA0-731C-E447-9727-19219ED6B81E}" destId="{901D5C55-764B-254A-ABC6-802D0558A95B}" srcOrd="0" destOrd="0" parTransId="{34312890-51CD-A142-8C1C-B4EE08311550}" sibTransId="{3F354E2C-4309-8B4F-9CFC-40360BEBEBA7}"/>
    <dgm:cxn modelId="{E43D4DB9-481F-1741-A11D-E7BC1D02AEBB}" type="presOf" srcId="{90E580C5-AF90-4D47-96D5-F5D775DF7626}" destId="{37AB1F86-9E2C-A242-99F6-7C920B5B9B1E}" srcOrd="0" destOrd="0" presId="urn:microsoft.com/office/officeart/2005/8/layout/vList2"/>
    <dgm:cxn modelId="{C9DFC8BE-358C-9145-B002-34C4F00C1A89}" srcId="{D57F2CA0-731C-E447-9727-19219ED6B81E}" destId="{AD010E80-C733-2347-891D-C76F088258B1}" srcOrd="8" destOrd="0" parTransId="{C322BBAF-343A-B84F-8580-19680D26C8F8}" sibTransId="{A4A52F38-7A37-3C42-9155-F127D9FAC69F}"/>
    <dgm:cxn modelId="{FA05D3C4-0F26-974C-8F56-598FED8AAFD8}" type="presOf" srcId="{747C02CC-EC99-434A-97BF-4A6820318183}" destId="{A78E64FD-95AC-8941-87A1-71D0D0DBA0BC}" srcOrd="0" destOrd="0" presId="urn:microsoft.com/office/officeart/2005/8/layout/vList2"/>
    <dgm:cxn modelId="{58FDBFC5-45F0-214B-A503-EFA0AF74F4CD}" srcId="{D57F2CA0-731C-E447-9727-19219ED6B81E}" destId="{293C2D8A-4643-DC49-9001-4324A554460D}" srcOrd="6" destOrd="0" parTransId="{7F9D7E4F-CB8F-104D-9DDF-0F96C99A5757}" sibTransId="{F3571E0A-FFF1-374E-B6FA-B42CC5B41657}"/>
    <dgm:cxn modelId="{88C387C8-7266-684A-8BDB-AFD9EEFF003E}" srcId="{D57F2CA0-731C-E447-9727-19219ED6B81E}" destId="{E7FD1ACC-E51B-E942-BAB3-D4358B5A484C}" srcOrd="10" destOrd="0" parTransId="{2594C6E9-7FAA-B344-BF87-362B8C6A8D8E}" sibTransId="{347FF272-F385-7A46-981C-6D9C71218E98}"/>
    <dgm:cxn modelId="{7EA9A2C8-1592-9147-8632-536E63067817}" type="presOf" srcId="{293C2D8A-4643-DC49-9001-4324A554460D}" destId="{A22AFD73-D547-184A-B7AB-AA820AE0E01D}" srcOrd="0" destOrd="0" presId="urn:microsoft.com/office/officeart/2005/8/layout/vList2"/>
    <dgm:cxn modelId="{A9D797C9-6887-4B47-8217-B6969CC517D6}" type="presOf" srcId="{E7FD1ACC-E51B-E942-BAB3-D4358B5A484C}" destId="{B49985B6-F91E-ED4C-A4C5-AB77AE3A9C5A}" srcOrd="0" destOrd="0" presId="urn:microsoft.com/office/officeart/2005/8/layout/vList2"/>
    <dgm:cxn modelId="{366E7CE6-3E65-904F-B774-254BF610CD12}" type="presOf" srcId="{AD010E80-C733-2347-891D-C76F088258B1}" destId="{FD4BBB59-0331-814E-AA8F-52AD3D0AEBF5}" srcOrd="0" destOrd="0" presId="urn:microsoft.com/office/officeart/2005/8/layout/vList2"/>
    <dgm:cxn modelId="{EAF05E12-B947-6D42-9943-35DDBFE9FFCE}" type="presParOf" srcId="{0CF8CB6C-EC4A-B040-96C4-13F5835E4B9C}" destId="{8823251E-29DF-1943-BD16-83CB260D0732}" srcOrd="0" destOrd="0" presId="urn:microsoft.com/office/officeart/2005/8/layout/vList2"/>
    <dgm:cxn modelId="{DB6E5D53-B2F2-7941-8A59-B1C7E983FB0E}" type="presParOf" srcId="{0CF8CB6C-EC4A-B040-96C4-13F5835E4B9C}" destId="{9421217D-BCD3-2C43-9EF8-9CA6854DD3E2}" srcOrd="1" destOrd="0" presId="urn:microsoft.com/office/officeart/2005/8/layout/vList2"/>
    <dgm:cxn modelId="{2FD22648-10F1-4247-B57F-1967F00209EE}" type="presParOf" srcId="{0CF8CB6C-EC4A-B040-96C4-13F5835E4B9C}" destId="{A78E64FD-95AC-8941-87A1-71D0D0DBA0BC}" srcOrd="2" destOrd="0" presId="urn:microsoft.com/office/officeart/2005/8/layout/vList2"/>
    <dgm:cxn modelId="{8D60D345-2705-524A-A0DD-93B212B1A7C2}" type="presParOf" srcId="{0CF8CB6C-EC4A-B040-96C4-13F5835E4B9C}" destId="{47BCFBE9-5792-B64C-960A-831A8124182D}" srcOrd="3" destOrd="0" presId="urn:microsoft.com/office/officeart/2005/8/layout/vList2"/>
    <dgm:cxn modelId="{5544505D-D6B3-9C4B-AA0F-3078A254EC1D}" type="presParOf" srcId="{0CF8CB6C-EC4A-B040-96C4-13F5835E4B9C}" destId="{37AB1F86-9E2C-A242-99F6-7C920B5B9B1E}" srcOrd="4" destOrd="0" presId="urn:microsoft.com/office/officeart/2005/8/layout/vList2"/>
    <dgm:cxn modelId="{E0BCC776-6F82-0141-9F2B-DA1086711675}" type="presParOf" srcId="{0CF8CB6C-EC4A-B040-96C4-13F5835E4B9C}" destId="{F2DE230E-BCE0-D74B-AE1D-FD88E57D1C59}" srcOrd="5" destOrd="0" presId="urn:microsoft.com/office/officeart/2005/8/layout/vList2"/>
    <dgm:cxn modelId="{150CDB35-8D24-224C-A4CF-CD2A30CFDA2B}" type="presParOf" srcId="{0CF8CB6C-EC4A-B040-96C4-13F5835E4B9C}" destId="{42BE4712-9A67-4C41-964C-B82E6CD304A5}" srcOrd="6" destOrd="0" presId="urn:microsoft.com/office/officeart/2005/8/layout/vList2"/>
    <dgm:cxn modelId="{68E47D48-89D8-1C48-AF18-6A7DF99E658D}" type="presParOf" srcId="{0CF8CB6C-EC4A-B040-96C4-13F5835E4B9C}" destId="{14008AB7-B685-0C44-A84A-548FC32BA0C1}" srcOrd="7" destOrd="0" presId="urn:microsoft.com/office/officeart/2005/8/layout/vList2"/>
    <dgm:cxn modelId="{D5743F2A-F0B1-E647-A14B-35E14A099B08}" type="presParOf" srcId="{0CF8CB6C-EC4A-B040-96C4-13F5835E4B9C}" destId="{AED7BED2-933C-BA48-B7B8-45ACD12AE3A5}" srcOrd="8" destOrd="0" presId="urn:microsoft.com/office/officeart/2005/8/layout/vList2"/>
    <dgm:cxn modelId="{F6A3103A-01E4-4F40-823A-909F2648D3EC}" type="presParOf" srcId="{0CF8CB6C-EC4A-B040-96C4-13F5835E4B9C}" destId="{AEADEFA9-2C2C-614E-BA2A-F9FCE0E9F521}" srcOrd="9" destOrd="0" presId="urn:microsoft.com/office/officeart/2005/8/layout/vList2"/>
    <dgm:cxn modelId="{8C369463-1906-AE42-BD85-822CB3AB0B8D}" type="presParOf" srcId="{0CF8CB6C-EC4A-B040-96C4-13F5835E4B9C}" destId="{C9A9DCBB-0B41-E644-BE80-95223F3212CF}" srcOrd="10" destOrd="0" presId="urn:microsoft.com/office/officeart/2005/8/layout/vList2"/>
    <dgm:cxn modelId="{782F1E5C-8C13-7D41-BB4C-731A5A47867E}" type="presParOf" srcId="{0CF8CB6C-EC4A-B040-96C4-13F5835E4B9C}" destId="{99DA62A1-D2D8-A443-9396-3DB3A8ED15F3}" srcOrd="11" destOrd="0" presId="urn:microsoft.com/office/officeart/2005/8/layout/vList2"/>
    <dgm:cxn modelId="{30A23835-06F9-B74F-A399-C2631BFFE79D}" type="presParOf" srcId="{0CF8CB6C-EC4A-B040-96C4-13F5835E4B9C}" destId="{A22AFD73-D547-184A-B7AB-AA820AE0E01D}" srcOrd="12" destOrd="0" presId="urn:microsoft.com/office/officeart/2005/8/layout/vList2"/>
    <dgm:cxn modelId="{D9A867F3-710B-9747-9E25-D1FED5D49BB4}" type="presParOf" srcId="{0CF8CB6C-EC4A-B040-96C4-13F5835E4B9C}" destId="{091B0895-8151-F146-9294-F9B49FDECE04}" srcOrd="13" destOrd="0" presId="urn:microsoft.com/office/officeart/2005/8/layout/vList2"/>
    <dgm:cxn modelId="{A71E92FA-A317-E547-AE5B-FD0164DF8E28}" type="presParOf" srcId="{0CF8CB6C-EC4A-B040-96C4-13F5835E4B9C}" destId="{76847C4C-0553-C046-B063-1FF6050EB721}" srcOrd="14" destOrd="0" presId="urn:microsoft.com/office/officeart/2005/8/layout/vList2"/>
    <dgm:cxn modelId="{88FDA6F3-F6AF-4748-974B-80E222454570}" type="presParOf" srcId="{0CF8CB6C-EC4A-B040-96C4-13F5835E4B9C}" destId="{22893257-18B4-D146-BEFD-28CFEABE6AA8}" srcOrd="15" destOrd="0" presId="urn:microsoft.com/office/officeart/2005/8/layout/vList2"/>
    <dgm:cxn modelId="{636467F9-5FFC-6E47-A624-E2EAE9A55A04}" type="presParOf" srcId="{0CF8CB6C-EC4A-B040-96C4-13F5835E4B9C}" destId="{FD4BBB59-0331-814E-AA8F-52AD3D0AEBF5}" srcOrd="16" destOrd="0" presId="urn:microsoft.com/office/officeart/2005/8/layout/vList2"/>
    <dgm:cxn modelId="{D459CCCE-2C5F-6946-A9C0-0CEE0D5BCA98}" type="presParOf" srcId="{0CF8CB6C-EC4A-B040-96C4-13F5835E4B9C}" destId="{AD28C629-E520-1748-9854-15A3090C8701}" srcOrd="17" destOrd="0" presId="urn:microsoft.com/office/officeart/2005/8/layout/vList2"/>
    <dgm:cxn modelId="{FA964C87-A7E0-2249-B7E6-6CEAF28D660F}" type="presParOf" srcId="{0CF8CB6C-EC4A-B040-96C4-13F5835E4B9C}" destId="{A4D031DB-6241-D74A-AF1A-2B2D26E09383}" srcOrd="18" destOrd="0" presId="urn:microsoft.com/office/officeart/2005/8/layout/vList2"/>
    <dgm:cxn modelId="{75D140DB-D3F2-B242-957B-B1A6A597277B}" type="presParOf" srcId="{0CF8CB6C-EC4A-B040-96C4-13F5835E4B9C}" destId="{C941C55C-47BD-694D-A7CD-09B1C1326FB8}" srcOrd="19" destOrd="0" presId="urn:microsoft.com/office/officeart/2005/8/layout/vList2"/>
    <dgm:cxn modelId="{78F7FBD1-0036-3245-B234-BE5A199AFC17}" type="presParOf" srcId="{0CF8CB6C-EC4A-B040-96C4-13F5835E4B9C}" destId="{B49985B6-F91E-ED4C-A4C5-AB77AE3A9C5A}" srcOrd="20" destOrd="0" presId="urn:microsoft.com/office/officeart/2005/8/layout/vList2"/>
    <dgm:cxn modelId="{7D29FE8A-8523-494D-B95F-6F15122C0B2D}" type="presParOf" srcId="{0CF8CB6C-EC4A-B040-96C4-13F5835E4B9C}" destId="{913162D0-0770-7743-AA59-8FBF8D8278E3}" srcOrd="21" destOrd="0" presId="urn:microsoft.com/office/officeart/2005/8/layout/vList2"/>
    <dgm:cxn modelId="{126BA24E-8B23-6F47-9739-BEFAA6CA31EC}" type="presParOf" srcId="{0CF8CB6C-EC4A-B040-96C4-13F5835E4B9C}" destId="{CA7CED89-50D9-8F4C-AD07-45FF8B54D6C2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B20DF3-3EBC-EB4F-BB37-9D1929724562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DAC1FED-FBCC-CA4A-A254-75B3FC38B18E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1.) Tyson Foods</a:t>
          </a:r>
        </a:p>
      </dgm:t>
    </dgm:pt>
    <dgm:pt modelId="{D28B914E-A0EB-2C4F-8267-5DB0BC68C32F}" type="parTrans" cxnId="{975F008E-6BDB-0749-8DBB-DAE67A5A2CE5}">
      <dgm:prSet/>
      <dgm:spPr/>
      <dgm:t>
        <a:bodyPr/>
        <a:lstStyle/>
        <a:p>
          <a:endParaRPr lang="en-US"/>
        </a:p>
      </dgm:t>
    </dgm:pt>
    <dgm:pt modelId="{143194AC-1C8F-3E46-B6B0-925A07EBCD14}" type="sibTrans" cxnId="{975F008E-6BDB-0749-8DBB-DAE67A5A2CE5}">
      <dgm:prSet/>
      <dgm:spPr/>
      <dgm:t>
        <a:bodyPr/>
        <a:lstStyle/>
        <a:p>
          <a:endParaRPr lang="en-US"/>
        </a:p>
      </dgm:t>
    </dgm:pt>
    <dgm:pt modelId="{574ADB86-9E88-254B-B34C-A45103E9E0E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200 million pounds</a:t>
          </a:r>
        </a:p>
      </dgm:t>
    </dgm:pt>
    <dgm:pt modelId="{9FF55DAC-04AC-5E4C-8400-B3D203FECF8A}" type="parTrans" cxnId="{9ADB4431-F0C2-AC4E-A79E-3CB6CF1911B4}">
      <dgm:prSet/>
      <dgm:spPr/>
      <dgm:t>
        <a:bodyPr/>
        <a:lstStyle/>
        <a:p>
          <a:endParaRPr lang="en-US"/>
        </a:p>
      </dgm:t>
    </dgm:pt>
    <dgm:pt modelId="{FD8DE0A8-EC72-8C4C-A72E-B1457C1D88A7}" type="sibTrans" cxnId="{9ADB4431-F0C2-AC4E-A79E-3CB6CF1911B4}">
      <dgm:prSet/>
      <dgm:spPr/>
      <dgm:t>
        <a:bodyPr/>
        <a:lstStyle/>
        <a:p>
          <a:endParaRPr lang="en-US"/>
        </a:p>
      </dgm:t>
    </dgm:pt>
    <dgm:pt modelId="{2553DD93-390D-3941-BE86-E7834AD2BF77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2.) Pilgrim’s Pride</a:t>
          </a:r>
        </a:p>
      </dgm:t>
    </dgm:pt>
    <dgm:pt modelId="{6B7B74C7-18CB-2C47-803E-630B912A5C24}" type="parTrans" cxnId="{2EDDE4C7-1676-8A4B-8F0D-CDB003816397}">
      <dgm:prSet/>
      <dgm:spPr/>
      <dgm:t>
        <a:bodyPr/>
        <a:lstStyle/>
        <a:p>
          <a:endParaRPr lang="en-US"/>
        </a:p>
      </dgm:t>
    </dgm:pt>
    <dgm:pt modelId="{800A74E9-1424-2C4B-8933-43063017869F}" type="sibTrans" cxnId="{2EDDE4C7-1676-8A4B-8F0D-CDB003816397}">
      <dgm:prSet/>
      <dgm:spPr/>
      <dgm:t>
        <a:bodyPr/>
        <a:lstStyle/>
        <a:p>
          <a:endParaRPr lang="en-US"/>
        </a:p>
      </dgm:t>
    </dgm:pt>
    <dgm:pt modelId="{AA9B170F-7897-274D-982A-B6DA875EBAB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161 million pounds</a:t>
          </a:r>
        </a:p>
      </dgm:t>
    </dgm:pt>
    <dgm:pt modelId="{89EF7563-456A-9343-BB13-E03004E877ED}" type="parTrans" cxnId="{EEADB32A-E2C3-3846-9A79-3FD0EAA95723}">
      <dgm:prSet/>
      <dgm:spPr/>
      <dgm:t>
        <a:bodyPr/>
        <a:lstStyle/>
        <a:p>
          <a:endParaRPr lang="en-US"/>
        </a:p>
      </dgm:t>
    </dgm:pt>
    <dgm:pt modelId="{F838EF87-BF53-E64E-AB5B-2945D50C5C73}" type="sibTrans" cxnId="{EEADB32A-E2C3-3846-9A79-3FD0EAA95723}">
      <dgm:prSet/>
      <dgm:spPr/>
      <dgm:t>
        <a:bodyPr/>
        <a:lstStyle/>
        <a:p>
          <a:endParaRPr lang="en-US"/>
        </a:p>
      </dgm:t>
    </dgm:pt>
    <dgm:pt modelId="{DF58B02A-1BB3-0F4B-B110-6B48972B1A8E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3.) Sanderson Farms</a:t>
          </a:r>
        </a:p>
      </dgm:t>
    </dgm:pt>
    <dgm:pt modelId="{852B91D5-FECB-C640-9613-974B7AF55856}" type="parTrans" cxnId="{5681189B-F1AB-8E48-8E84-93BB8E0A491C}">
      <dgm:prSet/>
      <dgm:spPr/>
      <dgm:t>
        <a:bodyPr/>
        <a:lstStyle/>
        <a:p>
          <a:endParaRPr lang="en-US"/>
        </a:p>
      </dgm:t>
    </dgm:pt>
    <dgm:pt modelId="{D1823339-8B4B-6945-8599-8BB56C1A89DB}" type="sibTrans" cxnId="{5681189B-F1AB-8E48-8E84-93BB8E0A491C}">
      <dgm:prSet/>
      <dgm:spPr/>
      <dgm:t>
        <a:bodyPr/>
        <a:lstStyle/>
        <a:p>
          <a:endParaRPr lang="en-US"/>
        </a:p>
      </dgm:t>
    </dgm:pt>
    <dgm:pt modelId="{3093AD8B-B0F2-3841-BE7E-C119DF310F9E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90 million pounds</a:t>
          </a:r>
        </a:p>
      </dgm:t>
    </dgm:pt>
    <dgm:pt modelId="{1C778360-4E3E-214A-9146-A41127920DA4}" type="parTrans" cxnId="{0FA3E738-C7AB-814E-A0AD-54847997F9B9}">
      <dgm:prSet/>
      <dgm:spPr/>
      <dgm:t>
        <a:bodyPr/>
        <a:lstStyle/>
        <a:p>
          <a:endParaRPr lang="en-US"/>
        </a:p>
      </dgm:t>
    </dgm:pt>
    <dgm:pt modelId="{43A895C5-F85C-DB44-BC98-C60284F3AD4B}" type="sibTrans" cxnId="{0FA3E738-C7AB-814E-A0AD-54847997F9B9}">
      <dgm:prSet/>
      <dgm:spPr/>
      <dgm:t>
        <a:bodyPr/>
        <a:lstStyle/>
        <a:p>
          <a:endParaRPr lang="en-US"/>
        </a:p>
      </dgm:t>
    </dgm:pt>
    <dgm:pt modelId="{763665C4-68FB-4644-A028-0E7D391DD90A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4.) Perdue Foods</a:t>
          </a:r>
        </a:p>
      </dgm:t>
    </dgm:pt>
    <dgm:pt modelId="{A434C2A2-B431-CE4F-B9E5-15FA9CB65F9C}" type="parTrans" cxnId="{86CC9CF8-0D40-3F49-BE2D-1453F3196B99}">
      <dgm:prSet/>
      <dgm:spPr/>
      <dgm:t>
        <a:bodyPr/>
        <a:lstStyle/>
        <a:p>
          <a:endParaRPr lang="en-US"/>
        </a:p>
      </dgm:t>
    </dgm:pt>
    <dgm:pt modelId="{A59BB368-D178-8444-AE47-6E06B4A045F3}" type="sibTrans" cxnId="{86CC9CF8-0D40-3F49-BE2D-1453F3196B99}">
      <dgm:prSet/>
      <dgm:spPr/>
      <dgm:t>
        <a:bodyPr/>
        <a:lstStyle/>
        <a:p>
          <a:endParaRPr lang="en-US"/>
        </a:p>
      </dgm:t>
    </dgm:pt>
    <dgm:pt modelId="{F2B47F1A-40D0-A64C-9E98-6044FCCD3212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5.) Koch Foods</a:t>
          </a:r>
        </a:p>
      </dgm:t>
    </dgm:pt>
    <dgm:pt modelId="{1516DB95-7E05-4149-A680-8A65ADFA8E99}" type="parTrans" cxnId="{5DD16460-85F2-3841-AED3-42672644CF74}">
      <dgm:prSet/>
      <dgm:spPr/>
      <dgm:t>
        <a:bodyPr/>
        <a:lstStyle/>
        <a:p>
          <a:endParaRPr lang="en-US"/>
        </a:p>
      </dgm:t>
    </dgm:pt>
    <dgm:pt modelId="{6E9C868B-F0E8-9048-AB74-DC9589678806}" type="sibTrans" cxnId="{5DD16460-85F2-3841-AED3-42672644CF74}">
      <dgm:prSet/>
      <dgm:spPr/>
      <dgm:t>
        <a:bodyPr/>
        <a:lstStyle/>
        <a:p>
          <a:endParaRPr lang="en-US"/>
        </a:p>
      </dgm:t>
    </dgm:pt>
    <dgm:pt modelId="{E81017ED-CDBF-2B4E-B542-AA02406EF6C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61 million pounds</a:t>
          </a:r>
        </a:p>
      </dgm:t>
    </dgm:pt>
    <dgm:pt modelId="{B6742400-19CB-EE41-8E74-039C9B1F6A9D}" type="parTrans" cxnId="{52CE77B6-186D-D947-A29A-B51B8AEDEF38}">
      <dgm:prSet/>
      <dgm:spPr/>
      <dgm:t>
        <a:bodyPr/>
        <a:lstStyle/>
        <a:p>
          <a:endParaRPr lang="en-US"/>
        </a:p>
      </dgm:t>
    </dgm:pt>
    <dgm:pt modelId="{EC0790AF-A9D3-464E-BB8A-BC334AB5EB91}" type="sibTrans" cxnId="{52CE77B6-186D-D947-A29A-B51B8AEDEF38}">
      <dgm:prSet/>
      <dgm:spPr/>
      <dgm:t>
        <a:bodyPr/>
        <a:lstStyle/>
        <a:p>
          <a:endParaRPr lang="en-US"/>
        </a:p>
      </dgm:t>
    </dgm:pt>
    <dgm:pt modelId="{310B4C87-245B-2949-B98A-E304D929914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63 million pounds</a:t>
          </a:r>
        </a:p>
      </dgm:t>
    </dgm:pt>
    <dgm:pt modelId="{D4012FF2-4FAD-0541-86A3-DD8DFE44A2E9}" type="parTrans" cxnId="{07559CCB-0EB8-CA4F-A9B3-5EF81A24B266}">
      <dgm:prSet/>
      <dgm:spPr/>
      <dgm:t>
        <a:bodyPr/>
        <a:lstStyle/>
        <a:p>
          <a:endParaRPr lang="en-US"/>
        </a:p>
      </dgm:t>
    </dgm:pt>
    <dgm:pt modelId="{680260FC-561F-9D4A-B941-A5B1053E58A3}" type="sibTrans" cxnId="{07559CCB-0EB8-CA4F-A9B3-5EF81A24B266}">
      <dgm:prSet/>
      <dgm:spPr/>
      <dgm:t>
        <a:bodyPr/>
        <a:lstStyle/>
        <a:p>
          <a:endParaRPr lang="en-US"/>
        </a:p>
      </dgm:t>
    </dgm:pt>
    <dgm:pt modelId="{5F016456-BF20-4F0A-A606-D38E70A11D9A}" type="pres">
      <dgm:prSet presAssocID="{92B20DF3-3EBC-EB4F-BB37-9D1929724562}" presName="root" presStyleCnt="0">
        <dgm:presLayoutVars>
          <dgm:dir/>
          <dgm:resizeHandles val="exact"/>
        </dgm:presLayoutVars>
      </dgm:prSet>
      <dgm:spPr/>
    </dgm:pt>
    <dgm:pt modelId="{1D874AF7-CD1C-41CA-8BDB-D204BAECD81B}" type="pres">
      <dgm:prSet presAssocID="{DDAC1FED-FBCC-CA4A-A254-75B3FC38B18E}" presName="compNode" presStyleCnt="0"/>
      <dgm:spPr/>
    </dgm:pt>
    <dgm:pt modelId="{7ACA0788-F6C1-4A16-908D-1C01D21854A9}" type="pres">
      <dgm:prSet presAssocID="{DDAC1FED-FBCC-CA4A-A254-75B3FC38B18E}" presName="iconRect" presStyleLbl="node1" presStyleIdx="0" presStyleCnt="5"/>
      <dgm:spPr>
        <a:noFill/>
        <a:ln>
          <a:noFill/>
        </a:ln>
      </dgm:spPr>
    </dgm:pt>
    <dgm:pt modelId="{3506D112-B4C7-4CC8-8F9C-81BF8FB8DD7D}" type="pres">
      <dgm:prSet presAssocID="{DDAC1FED-FBCC-CA4A-A254-75B3FC38B18E}" presName="iconSpace" presStyleCnt="0"/>
      <dgm:spPr/>
    </dgm:pt>
    <dgm:pt modelId="{98F242FF-6F27-46EA-8FD3-0CE741848715}" type="pres">
      <dgm:prSet presAssocID="{DDAC1FED-FBCC-CA4A-A254-75B3FC38B18E}" presName="parTx" presStyleLbl="revTx" presStyleIdx="0" presStyleCnt="10">
        <dgm:presLayoutVars>
          <dgm:chMax val="0"/>
          <dgm:chPref val="0"/>
        </dgm:presLayoutVars>
      </dgm:prSet>
      <dgm:spPr/>
    </dgm:pt>
    <dgm:pt modelId="{B7D7D738-DB67-4DDB-944D-0795D43F279F}" type="pres">
      <dgm:prSet presAssocID="{DDAC1FED-FBCC-CA4A-A254-75B3FC38B18E}" presName="txSpace" presStyleCnt="0"/>
      <dgm:spPr/>
    </dgm:pt>
    <dgm:pt modelId="{343208C2-EC2D-4EC7-A00C-86B39F642E04}" type="pres">
      <dgm:prSet presAssocID="{DDAC1FED-FBCC-CA4A-A254-75B3FC38B18E}" presName="desTx" presStyleLbl="revTx" presStyleIdx="1" presStyleCnt="10">
        <dgm:presLayoutVars/>
      </dgm:prSet>
      <dgm:spPr/>
    </dgm:pt>
    <dgm:pt modelId="{AEC52B8F-74D8-4186-AB9A-A6383E740F0E}" type="pres">
      <dgm:prSet presAssocID="{143194AC-1C8F-3E46-B6B0-925A07EBCD14}" presName="sibTrans" presStyleCnt="0"/>
      <dgm:spPr/>
    </dgm:pt>
    <dgm:pt modelId="{D69DCAC0-B6C5-4F68-AEF5-00A647BA75EE}" type="pres">
      <dgm:prSet presAssocID="{2553DD93-390D-3941-BE86-E7834AD2BF77}" presName="compNode" presStyleCnt="0"/>
      <dgm:spPr/>
    </dgm:pt>
    <dgm:pt modelId="{03DC436D-386F-4274-B04F-963600473F58}" type="pres">
      <dgm:prSet presAssocID="{2553DD93-390D-3941-BE86-E7834AD2BF77}" presName="iconRect" presStyleLbl="node1" presStyleIdx="1" presStyleCnt="5"/>
      <dgm:spPr>
        <a:noFill/>
        <a:ln>
          <a:noFill/>
        </a:ln>
      </dgm:spPr>
    </dgm:pt>
    <dgm:pt modelId="{3DD43A19-774A-41FA-8B7B-4814944283C5}" type="pres">
      <dgm:prSet presAssocID="{2553DD93-390D-3941-BE86-E7834AD2BF77}" presName="iconSpace" presStyleCnt="0"/>
      <dgm:spPr/>
    </dgm:pt>
    <dgm:pt modelId="{2D2F46CC-284F-425B-B479-7F0EE5C06AC0}" type="pres">
      <dgm:prSet presAssocID="{2553DD93-390D-3941-BE86-E7834AD2BF77}" presName="parTx" presStyleLbl="revTx" presStyleIdx="2" presStyleCnt="10">
        <dgm:presLayoutVars>
          <dgm:chMax val="0"/>
          <dgm:chPref val="0"/>
        </dgm:presLayoutVars>
      </dgm:prSet>
      <dgm:spPr/>
    </dgm:pt>
    <dgm:pt modelId="{62428B71-FE52-4BC3-8C4B-1FE96A18E950}" type="pres">
      <dgm:prSet presAssocID="{2553DD93-390D-3941-BE86-E7834AD2BF77}" presName="txSpace" presStyleCnt="0"/>
      <dgm:spPr/>
    </dgm:pt>
    <dgm:pt modelId="{AB8582AF-5925-4648-9983-D6FE17C82EBF}" type="pres">
      <dgm:prSet presAssocID="{2553DD93-390D-3941-BE86-E7834AD2BF77}" presName="desTx" presStyleLbl="revTx" presStyleIdx="3" presStyleCnt="10">
        <dgm:presLayoutVars/>
      </dgm:prSet>
      <dgm:spPr/>
    </dgm:pt>
    <dgm:pt modelId="{F63797C8-47DA-4304-937D-44C94EA509A5}" type="pres">
      <dgm:prSet presAssocID="{800A74E9-1424-2C4B-8933-43063017869F}" presName="sibTrans" presStyleCnt="0"/>
      <dgm:spPr/>
    </dgm:pt>
    <dgm:pt modelId="{F28CC4FD-F95B-4E7F-88E1-A3B3D94284E4}" type="pres">
      <dgm:prSet presAssocID="{DF58B02A-1BB3-0F4B-B110-6B48972B1A8E}" presName="compNode" presStyleCnt="0"/>
      <dgm:spPr/>
    </dgm:pt>
    <dgm:pt modelId="{053FC677-A986-4D7E-9F88-08B9883A3BA8}" type="pres">
      <dgm:prSet presAssocID="{DF58B02A-1BB3-0F4B-B110-6B48972B1A8E}" presName="iconRect" presStyleLbl="node1" presStyleIdx="2" presStyleCnt="5"/>
      <dgm:spPr>
        <a:noFill/>
        <a:ln>
          <a:noFill/>
        </a:ln>
      </dgm:spPr>
      <dgm:extLst>
        <a:ext uri="{E40237B7-FDA0-4F09-8148-C483321AD2D9}">
          <dgm14:cNvPr xmlns:dgm14="http://schemas.microsoft.com/office/drawing/2010/diagram" id="0" name="" descr="Coffee Beans"/>
        </a:ext>
      </dgm:extLst>
    </dgm:pt>
    <dgm:pt modelId="{DCFB49AF-5A36-4FE6-8E76-BE4B5760B9E6}" type="pres">
      <dgm:prSet presAssocID="{DF58B02A-1BB3-0F4B-B110-6B48972B1A8E}" presName="iconSpace" presStyleCnt="0"/>
      <dgm:spPr/>
    </dgm:pt>
    <dgm:pt modelId="{FFE81BD6-EE34-4B12-A6EA-37B736B638BC}" type="pres">
      <dgm:prSet presAssocID="{DF58B02A-1BB3-0F4B-B110-6B48972B1A8E}" presName="parTx" presStyleLbl="revTx" presStyleIdx="4" presStyleCnt="10">
        <dgm:presLayoutVars>
          <dgm:chMax val="0"/>
          <dgm:chPref val="0"/>
        </dgm:presLayoutVars>
      </dgm:prSet>
      <dgm:spPr/>
    </dgm:pt>
    <dgm:pt modelId="{7D836F02-FF65-4DE7-800A-4060E402046F}" type="pres">
      <dgm:prSet presAssocID="{DF58B02A-1BB3-0F4B-B110-6B48972B1A8E}" presName="txSpace" presStyleCnt="0"/>
      <dgm:spPr/>
    </dgm:pt>
    <dgm:pt modelId="{B85CB0E5-6DC1-4732-B9C1-30F33BA2ABA6}" type="pres">
      <dgm:prSet presAssocID="{DF58B02A-1BB3-0F4B-B110-6B48972B1A8E}" presName="desTx" presStyleLbl="revTx" presStyleIdx="5" presStyleCnt="10">
        <dgm:presLayoutVars/>
      </dgm:prSet>
      <dgm:spPr/>
    </dgm:pt>
    <dgm:pt modelId="{4BDA7D13-D4E6-4355-BDF5-E826D7067066}" type="pres">
      <dgm:prSet presAssocID="{D1823339-8B4B-6945-8599-8BB56C1A89DB}" presName="sibTrans" presStyleCnt="0"/>
      <dgm:spPr/>
    </dgm:pt>
    <dgm:pt modelId="{AF147E7A-D542-4891-8FCD-B7844CEF878E}" type="pres">
      <dgm:prSet presAssocID="{763665C4-68FB-4644-A028-0E7D391DD90A}" presName="compNode" presStyleCnt="0"/>
      <dgm:spPr/>
    </dgm:pt>
    <dgm:pt modelId="{B2BC33F5-2623-4890-9614-CC7D44D95011}" type="pres">
      <dgm:prSet presAssocID="{763665C4-68FB-4644-A028-0E7D391DD90A}" presName="iconRect" presStyleLbl="node1" presStyleIdx="3" presStyleCnt="5"/>
      <dgm:spPr>
        <a:noFill/>
        <a:ln>
          <a:noFill/>
        </a:ln>
      </dgm:spPr>
      <dgm:extLst>
        <a:ext uri="{E40237B7-FDA0-4F09-8148-C483321AD2D9}">
          <dgm14:cNvPr xmlns:dgm14="http://schemas.microsoft.com/office/drawing/2010/diagram" id="0" name="" descr="Health"/>
        </a:ext>
      </dgm:extLst>
    </dgm:pt>
    <dgm:pt modelId="{D3EA4763-837D-42E4-9DA2-C68C1D642F88}" type="pres">
      <dgm:prSet presAssocID="{763665C4-68FB-4644-A028-0E7D391DD90A}" presName="iconSpace" presStyleCnt="0"/>
      <dgm:spPr/>
    </dgm:pt>
    <dgm:pt modelId="{8D8020FD-77A7-4ECE-AE67-F37B3C2B9BBB}" type="pres">
      <dgm:prSet presAssocID="{763665C4-68FB-4644-A028-0E7D391DD90A}" presName="parTx" presStyleLbl="revTx" presStyleIdx="6" presStyleCnt="10">
        <dgm:presLayoutVars>
          <dgm:chMax val="0"/>
          <dgm:chPref val="0"/>
        </dgm:presLayoutVars>
      </dgm:prSet>
      <dgm:spPr/>
    </dgm:pt>
    <dgm:pt modelId="{86DDC9D6-EB08-43A4-8E02-BBCDC9325CB5}" type="pres">
      <dgm:prSet presAssocID="{763665C4-68FB-4644-A028-0E7D391DD90A}" presName="txSpace" presStyleCnt="0"/>
      <dgm:spPr/>
    </dgm:pt>
    <dgm:pt modelId="{FFC0002C-A1A4-4F65-A3D5-434C0303D350}" type="pres">
      <dgm:prSet presAssocID="{763665C4-68FB-4644-A028-0E7D391DD90A}" presName="desTx" presStyleLbl="revTx" presStyleIdx="7" presStyleCnt="10">
        <dgm:presLayoutVars/>
      </dgm:prSet>
      <dgm:spPr/>
    </dgm:pt>
    <dgm:pt modelId="{AE7DA27B-0A85-4B93-BAC8-023BA1B99E6C}" type="pres">
      <dgm:prSet presAssocID="{A59BB368-D178-8444-AE47-6E06B4A045F3}" presName="sibTrans" presStyleCnt="0"/>
      <dgm:spPr/>
    </dgm:pt>
    <dgm:pt modelId="{6BDA9C9A-1E65-410F-A135-808BEF840C73}" type="pres">
      <dgm:prSet presAssocID="{F2B47F1A-40D0-A64C-9E98-6044FCCD3212}" presName="compNode" presStyleCnt="0"/>
      <dgm:spPr/>
    </dgm:pt>
    <dgm:pt modelId="{125BE7D9-F2C0-4F2D-A3C3-E38AA5D121C4}" type="pres">
      <dgm:prSet presAssocID="{F2B47F1A-40D0-A64C-9E98-6044FCCD3212}" presName="iconRect" presStyleLbl="node1" presStyleIdx="4" presStyleCnt="5"/>
      <dgm:spPr>
        <a:noFill/>
        <a:ln>
          <a:noFill/>
        </a:ln>
      </dgm:spPr>
      <dgm:extLst>
        <a:ext uri="{E40237B7-FDA0-4F09-8148-C483321AD2D9}">
          <dgm14:cNvPr xmlns:dgm14="http://schemas.microsoft.com/office/drawing/2010/diagram" id="0" name="" descr="Breakfast"/>
        </a:ext>
      </dgm:extLst>
    </dgm:pt>
    <dgm:pt modelId="{8F714FD5-ED49-4E49-B232-919EBA25E325}" type="pres">
      <dgm:prSet presAssocID="{F2B47F1A-40D0-A64C-9E98-6044FCCD3212}" presName="iconSpace" presStyleCnt="0"/>
      <dgm:spPr/>
    </dgm:pt>
    <dgm:pt modelId="{A23697E7-DB5A-4DF7-AF38-7C56C3FF15C7}" type="pres">
      <dgm:prSet presAssocID="{F2B47F1A-40D0-A64C-9E98-6044FCCD3212}" presName="parTx" presStyleLbl="revTx" presStyleIdx="8" presStyleCnt="10">
        <dgm:presLayoutVars>
          <dgm:chMax val="0"/>
          <dgm:chPref val="0"/>
        </dgm:presLayoutVars>
      </dgm:prSet>
      <dgm:spPr/>
    </dgm:pt>
    <dgm:pt modelId="{5C57F20A-E1EE-4843-9005-F83E46072F99}" type="pres">
      <dgm:prSet presAssocID="{F2B47F1A-40D0-A64C-9E98-6044FCCD3212}" presName="txSpace" presStyleCnt="0"/>
      <dgm:spPr/>
    </dgm:pt>
    <dgm:pt modelId="{CF568222-859A-4184-94C1-8D16935D0F36}" type="pres">
      <dgm:prSet presAssocID="{F2B47F1A-40D0-A64C-9E98-6044FCCD3212}" presName="desTx" presStyleLbl="revTx" presStyleIdx="9" presStyleCnt="10">
        <dgm:presLayoutVars/>
      </dgm:prSet>
      <dgm:spPr/>
    </dgm:pt>
  </dgm:ptLst>
  <dgm:cxnLst>
    <dgm:cxn modelId="{24B70211-AF47-DE47-BE7A-5479F3DF46BE}" type="presOf" srcId="{310B4C87-245B-2949-B98A-E304D9299140}" destId="{FFC0002C-A1A4-4F65-A3D5-434C0303D350}" srcOrd="0" destOrd="0" presId="urn:microsoft.com/office/officeart/2018/5/layout/CenteredIconLabelDescriptionList"/>
    <dgm:cxn modelId="{2D944F29-1B48-2C4A-940E-CFCEA4BCB469}" type="presOf" srcId="{DF58B02A-1BB3-0F4B-B110-6B48972B1A8E}" destId="{FFE81BD6-EE34-4B12-A6EA-37B736B638BC}" srcOrd="0" destOrd="0" presId="urn:microsoft.com/office/officeart/2018/5/layout/CenteredIconLabelDescriptionList"/>
    <dgm:cxn modelId="{EEADB32A-E2C3-3846-9A79-3FD0EAA95723}" srcId="{2553DD93-390D-3941-BE86-E7834AD2BF77}" destId="{AA9B170F-7897-274D-982A-B6DA875EBAB3}" srcOrd="0" destOrd="0" parTransId="{89EF7563-456A-9343-BB13-E03004E877ED}" sibTransId="{F838EF87-BF53-E64E-AB5B-2945D50C5C73}"/>
    <dgm:cxn modelId="{9ADB4431-F0C2-AC4E-A79E-3CB6CF1911B4}" srcId="{DDAC1FED-FBCC-CA4A-A254-75B3FC38B18E}" destId="{574ADB86-9E88-254B-B34C-A45103E9E0EB}" srcOrd="0" destOrd="0" parTransId="{9FF55DAC-04AC-5E4C-8400-B3D203FECF8A}" sibTransId="{FD8DE0A8-EC72-8C4C-A72E-B1457C1D88A7}"/>
    <dgm:cxn modelId="{24C28A32-F27C-A94E-BBAF-0BE0413AB371}" type="presOf" srcId="{574ADB86-9E88-254B-B34C-A45103E9E0EB}" destId="{343208C2-EC2D-4EC7-A00C-86B39F642E04}" srcOrd="0" destOrd="0" presId="urn:microsoft.com/office/officeart/2018/5/layout/CenteredIconLabelDescriptionList"/>
    <dgm:cxn modelId="{0FA3E738-C7AB-814E-A0AD-54847997F9B9}" srcId="{DF58B02A-1BB3-0F4B-B110-6B48972B1A8E}" destId="{3093AD8B-B0F2-3841-BE7E-C119DF310F9E}" srcOrd="0" destOrd="0" parTransId="{1C778360-4E3E-214A-9146-A41127920DA4}" sibTransId="{43A895C5-F85C-DB44-BC98-C60284F3AD4B}"/>
    <dgm:cxn modelId="{5F512F5F-4BC5-0E44-8C9C-F38C1373CFC4}" type="presOf" srcId="{AA9B170F-7897-274D-982A-B6DA875EBAB3}" destId="{AB8582AF-5925-4648-9983-D6FE17C82EBF}" srcOrd="0" destOrd="0" presId="urn:microsoft.com/office/officeart/2018/5/layout/CenteredIconLabelDescriptionList"/>
    <dgm:cxn modelId="{5DD16460-85F2-3841-AED3-42672644CF74}" srcId="{92B20DF3-3EBC-EB4F-BB37-9D1929724562}" destId="{F2B47F1A-40D0-A64C-9E98-6044FCCD3212}" srcOrd="4" destOrd="0" parTransId="{1516DB95-7E05-4149-A680-8A65ADFA8E99}" sibTransId="{6E9C868B-F0E8-9048-AB74-DC9589678806}"/>
    <dgm:cxn modelId="{0BEEDB62-6590-9843-868C-278B20DFA21F}" type="presOf" srcId="{DDAC1FED-FBCC-CA4A-A254-75B3FC38B18E}" destId="{98F242FF-6F27-46EA-8FD3-0CE741848715}" srcOrd="0" destOrd="0" presId="urn:microsoft.com/office/officeart/2018/5/layout/CenteredIconLabelDescriptionList"/>
    <dgm:cxn modelId="{7D59B672-1E09-7945-A4E4-74A3DD3902A6}" type="presOf" srcId="{92B20DF3-3EBC-EB4F-BB37-9D1929724562}" destId="{5F016456-BF20-4F0A-A606-D38E70A11D9A}" srcOrd="0" destOrd="0" presId="urn:microsoft.com/office/officeart/2018/5/layout/CenteredIconLabelDescriptionList"/>
    <dgm:cxn modelId="{FF5C5985-C20D-374A-98FB-241AE8DBF4FD}" type="presOf" srcId="{763665C4-68FB-4644-A028-0E7D391DD90A}" destId="{8D8020FD-77A7-4ECE-AE67-F37B3C2B9BBB}" srcOrd="0" destOrd="0" presId="urn:microsoft.com/office/officeart/2018/5/layout/CenteredIconLabelDescriptionList"/>
    <dgm:cxn modelId="{975F008E-6BDB-0749-8DBB-DAE67A5A2CE5}" srcId="{92B20DF3-3EBC-EB4F-BB37-9D1929724562}" destId="{DDAC1FED-FBCC-CA4A-A254-75B3FC38B18E}" srcOrd="0" destOrd="0" parTransId="{D28B914E-A0EB-2C4F-8267-5DB0BC68C32F}" sibTransId="{143194AC-1C8F-3E46-B6B0-925A07EBCD14}"/>
    <dgm:cxn modelId="{5681189B-F1AB-8E48-8E84-93BB8E0A491C}" srcId="{92B20DF3-3EBC-EB4F-BB37-9D1929724562}" destId="{DF58B02A-1BB3-0F4B-B110-6B48972B1A8E}" srcOrd="2" destOrd="0" parTransId="{852B91D5-FECB-C640-9613-974B7AF55856}" sibTransId="{D1823339-8B4B-6945-8599-8BB56C1A89DB}"/>
    <dgm:cxn modelId="{4A8F0C9E-B917-8947-A758-3A898C100517}" type="presOf" srcId="{2553DD93-390D-3941-BE86-E7834AD2BF77}" destId="{2D2F46CC-284F-425B-B479-7F0EE5C06AC0}" srcOrd="0" destOrd="0" presId="urn:microsoft.com/office/officeart/2018/5/layout/CenteredIconLabelDescriptionList"/>
    <dgm:cxn modelId="{52CE77B6-186D-D947-A29A-B51B8AEDEF38}" srcId="{F2B47F1A-40D0-A64C-9E98-6044FCCD3212}" destId="{E81017ED-CDBF-2B4E-B542-AA02406EF6CD}" srcOrd="0" destOrd="0" parTransId="{B6742400-19CB-EE41-8E74-039C9B1F6A9D}" sibTransId="{EC0790AF-A9D3-464E-BB8A-BC334AB5EB91}"/>
    <dgm:cxn modelId="{2EDDE4C7-1676-8A4B-8F0D-CDB003816397}" srcId="{92B20DF3-3EBC-EB4F-BB37-9D1929724562}" destId="{2553DD93-390D-3941-BE86-E7834AD2BF77}" srcOrd="1" destOrd="0" parTransId="{6B7B74C7-18CB-2C47-803E-630B912A5C24}" sibTransId="{800A74E9-1424-2C4B-8933-43063017869F}"/>
    <dgm:cxn modelId="{07559CCB-0EB8-CA4F-A9B3-5EF81A24B266}" srcId="{763665C4-68FB-4644-A028-0E7D391DD90A}" destId="{310B4C87-245B-2949-B98A-E304D9299140}" srcOrd="0" destOrd="0" parTransId="{D4012FF2-4FAD-0541-86A3-DD8DFE44A2E9}" sibTransId="{680260FC-561F-9D4A-B941-A5B1053E58A3}"/>
    <dgm:cxn modelId="{E86643DE-E7D0-3A4B-99F5-978D43B48B26}" type="presOf" srcId="{3093AD8B-B0F2-3841-BE7E-C119DF310F9E}" destId="{B85CB0E5-6DC1-4732-B9C1-30F33BA2ABA6}" srcOrd="0" destOrd="0" presId="urn:microsoft.com/office/officeart/2018/5/layout/CenteredIconLabelDescriptionList"/>
    <dgm:cxn modelId="{17E548E3-524A-C746-AB47-DFC9C9D08A12}" type="presOf" srcId="{E81017ED-CDBF-2B4E-B542-AA02406EF6CD}" destId="{CF568222-859A-4184-94C1-8D16935D0F36}" srcOrd="0" destOrd="0" presId="urn:microsoft.com/office/officeart/2018/5/layout/CenteredIconLabelDescriptionList"/>
    <dgm:cxn modelId="{B94C2EF3-8192-CD48-A421-0FD60BCA86A7}" type="presOf" srcId="{F2B47F1A-40D0-A64C-9E98-6044FCCD3212}" destId="{A23697E7-DB5A-4DF7-AF38-7C56C3FF15C7}" srcOrd="0" destOrd="0" presId="urn:microsoft.com/office/officeart/2018/5/layout/CenteredIconLabelDescriptionList"/>
    <dgm:cxn modelId="{86CC9CF8-0D40-3F49-BE2D-1453F3196B99}" srcId="{92B20DF3-3EBC-EB4F-BB37-9D1929724562}" destId="{763665C4-68FB-4644-A028-0E7D391DD90A}" srcOrd="3" destOrd="0" parTransId="{A434C2A2-B431-CE4F-B9E5-15FA9CB65F9C}" sibTransId="{A59BB368-D178-8444-AE47-6E06B4A045F3}"/>
    <dgm:cxn modelId="{3EF96282-17E2-244C-AA1A-07D14E28201C}" type="presParOf" srcId="{5F016456-BF20-4F0A-A606-D38E70A11D9A}" destId="{1D874AF7-CD1C-41CA-8BDB-D204BAECD81B}" srcOrd="0" destOrd="0" presId="urn:microsoft.com/office/officeart/2018/5/layout/CenteredIconLabelDescriptionList"/>
    <dgm:cxn modelId="{4A3325BD-5CCE-9E45-AE7F-46B07C83088F}" type="presParOf" srcId="{1D874AF7-CD1C-41CA-8BDB-D204BAECD81B}" destId="{7ACA0788-F6C1-4A16-908D-1C01D21854A9}" srcOrd="0" destOrd="0" presId="urn:microsoft.com/office/officeart/2018/5/layout/CenteredIconLabelDescriptionList"/>
    <dgm:cxn modelId="{B85F393D-C923-7846-B1CD-D0C8BF45C83C}" type="presParOf" srcId="{1D874AF7-CD1C-41CA-8BDB-D204BAECD81B}" destId="{3506D112-B4C7-4CC8-8F9C-81BF8FB8DD7D}" srcOrd="1" destOrd="0" presId="urn:microsoft.com/office/officeart/2018/5/layout/CenteredIconLabelDescriptionList"/>
    <dgm:cxn modelId="{D25C597F-C3A6-C743-950A-25CB1112894A}" type="presParOf" srcId="{1D874AF7-CD1C-41CA-8BDB-D204BAECD81B}" destId="{98F242FF-6F27-46EA-8FD3-0CE741848715}" srcOrd="2" destOrd="0" presId="urn:microsoft.com/office/officeart/2018/5/layout/CenteredIconLabelDescriptionList"/>
    <dgm:cxn modelId="{E0F2EC33-DACB-AF4E-BCDC-BE51C0E12469}" type="presParOf" srcId="{1D874AF7-CD1C-41CA-8BDB-D204BAECD81B}" destId="{B7D7D738-DB67-4DDB-944D-0795D43F279F}" srcOrd="3" destOrd="0" presId="urn:microsoft.com/office/officeart/2018/5/layout/CenteredIconLabelDescriptionList"/>
    <dgm:cxn modelId="{2FE3D51D-2B8C-0149-B1AC-ADDFC1A94E00}" type="presParOf" srcId="{1D874AF7-CD1C-41CA-8BDB-D204BAECD81B}" destId="{343208C2-EC2D-4EC7-A00C-86B39F642E04}" srcOrd="4" destOrd="0" presId="urn:microsoft.com/office/officeart/2018/5/layout/CenteredIconLabelDescriptionList"/>
    <dgm:cxn modelId="{599CA9CF-1603-304E-B275-0BC32A2E755E}" type="presParOf" srcId="{5F016456-BF20-4F0A-A606-D38E70A11D9A}" destId="{AEC52B8F-74D8-4186-AB9A-A6383E740F0E}" srcOrd="1" destOrd="0" presId="urn:microsoft.com/office/officeart/2018/5/layout/CenteredIconLabelDescriptionList"/>
    <dgm:cxn modelId="{81156920-AA97-4040-8EAB-ACE105090773}" type="presParOf" srcId="{5F016456-BF20-4F0A-A606-D38E70A11D9A}" destId="{D69DCAC0-B6C5-4F68-AEF5-00A647BA75EE}" srcOrd="2" destOrd="0" presId="urn:microsoft.com/office/officeart/2018/5/layout/CenteredIconLabelDescriptionList"/>
    <dgm:cxn modelId="{223D38DC-35A5-F040-BD80-0D6D212F200B}" type="presParOf" srcId="{D69DCAC0-B6C5-4F68-AEF5-00A647BA75EE}" destId="{03DC436D-386F-4274-B04F-963600473F58}" srcOrd="0" destOrd="0" presId="urn:microsoft.com/office/officeart/2018/5/layout/CenteredIconLabelDescriptionList"/>
    <dgm:cxn modelId="{F1AAD580-C377-6947-B45A-3DEDFDF32B45}" type="presParOf" srcId="{D69DCAC0-B6C5-4F68-AEF5-00A647BA75EE}" destId="{3DD43A19-774A-41FA-8B7B-4814944283C5}" srcOrd="1" destOrd="0" presId="urn:microsoft.com/office/officeart/2018/5/layout/CenteredIconLabelDescriptionList"/>
    <dgm:cxn modelId="{3F763073-0F27-CB44-9B52-67DFD8C6FC2E}" type="presParOf" srcId="{D69DCAC0-B6C5-4F68-AEF5-00A647BA75EE}" destId="{2D2F46CC-284F-425B-B479-7F0EE5C06AC0}" srcOrd="2" destOrd="0" presId="urn:microsoft.com/office/officeart/2018/5/layout/CenteredIconLabelDescriptionList"/>
    <dgm:cxn modelId="{34CB0E70-8FE8-974B-85A2-EBB4ECF25C39}" type="presParOf" srcId="{D69DCAC0-B6C5-4F68-AEF5-00A647BA75EE}" destId="{62428B71-FE52-4BC3-8C4B-1FE96A18E950}" srcOrd="3" destOrd="0" presId="urn:microsoft.com/office/officeart/2018/5/layout/CenteredIconLabelDescriptionList"/>
    <dgm:cxn modelId="{9AEC46EC-B83F-D346-84C3-B973371993EC}" type="presParOf" srcId="{D69DCAC0-B6C5-4F68-AEF5-00A647BA75EE}" destId="{AB8582AF-5925-4648-9983-D6FE17C82EBF}" srcOrd="4" destOrd="0" presId="urn:microsoft.com/office/officeart/2018/5/layout/CenteredIconLabelDescriptionList"/>
    <dgm:cxn modelId="{248297D9-6429-364E-8EA0-083CF17347DA}" type="presParOf" srcId="{5F016456-BF20-4F0A-A606-D38E70A11D9A}" destId="{F63797C8-47DA-4304-937D-44C94EA509A5}" srcOrd="3" destOrd="0" presId="urn:microsoft.com/office/officeart/2018/5/layout/CenteredIconLabelDescriptionList"/>
    <dgm:cxn modelId="{E41ECAC8-0318-604D-9A71-ABD9C5F932D6}" type="presParOf" srcId="{5F016456-BF20-4F0A-A606-D38E70A11D9A}" destId="{F28CC4FD-F95B-4E7F-88E1-A3B3D94284E4}" srcOrd="4" destOrd="0" presId="urn:microsoft.com/office/officeart/2018/5/layout/CenteredIconLabelDescriptionList"/>
    <dgm:cxn modelId="{EECCAF24-D1FF-F249-8EFC-4D82F8257D5B}" type="presParOf" srcId="{F28CC4FD-F95B-4E7F-88E1-A3B3D94284E4}" destId="{053FC677-A986-4D7E-9F88-08B9883A3BA8}" srcOrd="0" destOrd="0" presId="urn:microsoft.com/office/officeart/2018/5/layout/CenteredIconLabelDescriptionList"/>
    <dgm:cxn modelId="{2340E02A-722E-534F-A782-E9DC4E49AE04}" type="presParOf" srcId="{F28CC4FD-F95B-4E7F-88E1-A3B3D94284E4}" destId="{DCFB49AF-5A36-4FE6-8E76-BE4B5760B9E6}" srcOrd="1" destOrd="0" presId="urn:microsoft.com/office/officeart/2018/5/layout/CenteredIconLabelDescriptionList"/>
    <dgm:cxn modelId="{E028FF1A-6719-9347-8439-A0BAB87D68B9}" type="presParOf" srcId="{F28CC4FD-F95B-4E7F-88E1-A3B3D94284E4}" destId="{FFE81BD6-EE34-4B12-A6EA-37B736B638BC}" srcOrd="2" destOrd="0" presId="urn:microsoft.com/office/officeart/2018/5/layout/CenteredIconLabelDescriptionList"/>
    <dgm:cxn modelId="{009FC352-9A69-FF49-8811-0A783DCA3BE4}" type="presParOf" srcId="{F28CC4FD-F95B-4E7F-88E1-A3B3D94284E4}" destId="{7D836F02-FF65-4DE7-800A-4060E402046F}" srcOrd="3" destOrd="0" presId="urn:microsoft.com/office/officeart/2018/5/layout/CenteredIconLabelDescriptionList"/>
    <dgm:cxn modelId="{EB82FB29-9D28-7B4B-8690-73C8C5981721}" type="presParOf" srcId="{F28CC4FD-F95B-4E7F-88E1-A3B3D94284E4}" destId="{B85CB0E5-6DC1-4732-B9C1-30F33BA2ABA6}" srcOrd="4" destOrd="0" presId="urn:microsoft.com/office/officeart/2018/5/layout/CenteredIconLabelDescriptionList"/>
    <dgm:cxn modelId="{DC0F1006-87C0-414E-82A3-0C420261AED5}" type="presParOf" srcId="{5F016456-BF20-4F0A-A606-D38E70A11D9A}" destId="{4BDA7D13-D4E6-4355-BDF5-E826D7067066}" srcOrd="5" destOrd="0" presId="urn:microsoft.com/office/officeart/2018/5/layout/CenteredIconLabelDescriptionList"/>
    <dgm:cxn modelId="{DD2F1294-80C9-8248-A6A5-2C55F082AC9E}" type="presParOf" srcId="{5F016456-BF20-4F0A-A606-D38E70A11D9A}" destId="{AF147E7A-D542-4891-8FCD-B7844CEF878E}" srcOrd="6" destOrd="0" presId="urn:microsoft.com/office/officeart/2018/5/layout/CenteredIconLabelDescriptionList"/>
    <dgm:cxn modelId="{E657352C-AFC1-CF44-ACF4-40A2EE5366C0}" type="presParOf" srcId="{AF147E7A-D542-4891-8FCD-B7844CEF878E}" destId="{B2BC33F5-2623-4890-9614-CC7D44D95011}" srcOrd="0" destOrd="0" presId="urn:microsoft.com/office/officeart/2018/5/layout/CenteredIconLabelDescriptionList"/>
    <dgm:cxn modelId="{EC2F85FE-519E-EF40-AEFF-1EC9FD699607}" type="presParOf" srcId="{AF147E7A-D542-4891-8FCD-B7844CEF878E}" destId="{D3EA4763-837D-42E4-9DA2-C68C1D642F88}" srcOrd="1" destOrd="0" presId="urn:microsoft.com/office/officeart/2018/5/layout/CenteredIconLabelDescriptionList"/>
    <dgm:cxn modelId="{F8872660-143C-0248-B065-3D2ADCA23731}" type="presParOf" srcId="{AF147E7A-D542-4891-8FCD-B7844CEF878E}" destId="{8D8020FD-77A7-4ECE-AE67-F37B3C2B9BBB}" srcOrd="2" destOrd="0" presId="urn:microsoft.com/office/officeart/2018/5/layout/CenteredIconLabelDescriptionList"/>
    <dgm:cxn modelId="{22BFB2CA-893E-9949-A2E0-6F54F43B1FE2}" type="presParOf" srcId="{AF147E7A-D542-4891-8FCD-B7844CEF878E}" destId="{86DDC9D6-EB08-43A4-8E02-BBCDC9325CB5}" srcOrd="3" destOrd="0" presId="urn:microsoft.com/office/officeart/2018/5/layout/CenteredIconLabelDescriptionList"/>
    <dgm:cxn modelId="{400EC990-A47C-D441-AF13-0D8380DE9C7D}" type="presParOf" srcId="{AF147E7A-D542-4891-8FCD-B7844CEF878E}" destId="{FFC0002C-A1A4-4F65-A3D5-434C0303D350}" srcOrd="4" destOrd="0" presId="urn:microsoft.com/office/officeart/2018/5/layout/CenteredIconLabelDescriptionList"/>
    <dgm:cxn modelId="{DBC58BE9-7415-724F-BBD7-D4B39E47D582}" type="presParOf" srcId="{5F016456-BF20-4F0A-A606-D38E70A11D9A}" destId="{AE7DA27B-0A85-4B93-BAC8-023BA1B99E6C}" srcOrd="7" destOrd="0" presId="urn:microsoft.com/office/officeart/2018/5/layout/CenteredIconLabelDescriptionList"/>
    <dgm:cxn modelId="{715E36DC-093D-CB41-849F-C69CE26ABD85}" type="presParOf" srcId="{5F016456-BF20-4F0A-A606-D38E70A11D9A}" destId="{6BDA9C9A-1E65-410F-A135-808BEF840C73}" srcOrd="8" destOrd="0" presId="urn:microsoft.com/office/officeart/2018/5/layout/CenteredIconLabelDescriptionList"/>
    <dgm:cxn modelId="{F69D4DEE-3C9B-9549-8B4F-91F317868BBF}" type="presParOf" srcId="{6BDA9C9A-1E65-410F-A135-808BEF840C73}" destId="{125BE7D9-F2C0-4F2D-A3C3-E38AA5D121C4}" srcOrd="0" destOrd="0" presId="urn:microsoft.com/office/officeart/2018/5/layout/CenteredIconLabelDescriptionList"/>
    <dgm:cxn modelId="{A3FB6754-1A99-B945-9B8D-8263B14BB25A}" type="presParOf" srcId="{6BDA9C9A-1E65-410F-A135-808BEF840C73}" destId="{8F714FD5-ED49-4E49-B232-919EBA25E325}" srcOrd="1" destOrd="0" presId="urn:microsoft.com/office/officeart/2018/5/layout/CenteredIconLabelDescriptionList"/>
    <dgm:cxn modelId="{5F02C0BD-0542-3141-BF7C-B89202188393}" type="presParOf" srcId="{6BDA9C9A-1E65-410F-A135-808BEF840C73}" destId="{A23697E7-DB5A-4DF7-AF38-7C56C3FF15C7}" srcOrd="2" destOrd="0" presId="urn:microsoft.com/office/officeart/2018/5/layout/CenteredIconLabelDescriptionList"/>
    <dgm:cxn modelId="{8AD17509-A4F6-4A4E-855C-92340E956325}" type="presParOf" srcId="{6BDA9C9A-1E65-410F-A135-808BEF840C73}" destId="{5C57F20A-E1EE-4843-9005-F83E46072F99}" srcOrd="3" destOrd="0" presId="urn:microsoft.com/office/officeart/2018/5/layout/CenteredIconLabelDescriptionList"/>
    <dgm:cxn modelId="{83660C8B-642F-D94F-9E52-02AF2BE2E747}" type="presParOf" srcId="{6BDA9C9A-1E65-410F-A135-808BEF840C73}" destId="{CF568222-859A-4184-94C1-8D16935D0F3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218CDA-8883-48BC-AB66-A13604B46FB5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BB9C94-2233-4ED3-BAE9-07AF61B01C69}">
      <dgm:prSet phldrT="[Text]"/>
      <dgm:spPr/>
      <dgm:t>
        <a:bodyPr/>
        <a:lstStyle/>
        <a:p>
          <a:r>
            <a:rPr lang="en-US" dirty="0"/>
            <a:t>31M</a:t>
          </a:r>
        </a:p>
      </dgm:t>
    </dgm:pt>
    <dgm:pt modelId="{A8906B8E-A554-4351-8F20-9F9BDF2856D2}" type="parTrans" cxnId="{3E0F7D1F-A063-4579-B2CA-0B6E3F90C3C2}">
      <dgm:prSet/>
      <dgm:spPr/>
      <dgm:t>
        <a:bodyPr/>
        <a:lstStyle/>
        <a:p>
          <a:endParaRPr lang="en-US"/>
        </a:p>
      </dgm:t>
    </dgm:pt>
    <dgm:pt modelId="{4B2792CD-9CBA-48C0-A2E0-42236C270668}" type="sibTrans" cxnId="{3E0F7D1F-A063-4579-B2CA-0B6E3F90C3C2}">
      <dgm:prSet/>
      <dgm:spPr/>
      <dgm:t>
        <a:bodyPr/>
        <a:lstStyle/>
        <a:p>
          <a:endParaRPr lang="en-US"/>
        </a:p>
      </dgm:t>
    </dgm:pt>
    <dgm:pt modelId="{F7976176-9180-4CB3-BB5C-DC09EE562878}">
      <dgm:prSet phldrT="[Text]" custT="1"/>
      <dgm:spPr/>
      <dgm:t>
        <a:bodyPr/>
        <a:lstStyle/>
        <a:p>
          <a:r>
            <a:rPr lang="en-US" sz="4800" dirty="0">
              <a:solidFill>
                <a:schemeClr val="accent2">
                  <a:lumMod val="50000"/>
                </a:schemeClr>
              </a:solidFill>
              <a:latin typeface="+mj-lt"/>
            </a:rPr>
            <a:t>Pounds of Chicken</a:t>
          </a:r>
        </a:p>
      </dgm:t>
    </dgm:pt>
    <dgm:pt modelId="{C37DE837-AB91-41AB-A4EE-0658BC250181}" type="parTrans" cxnId="{C145459F-27B8-47B9-A7E1-84FA4F56CF73}">
      <dgm:prSet/>
      <dgm:spPr/>
      <dgm:t>
        <a:bodyPr/>
        <a:lstStyle/>
        <a:p>
          <a:endParaRPr lang="en-US"/>
        </a:p>
      </dgm:t>
    </dgm:pt>
    <dgm:pt modelId="{F1E0BF0E-2B21-4613-B238-529EA5EABBB8}" type="sibTrans" cxnId="{C145459F-27B8-47B9-A7E1-84FA4F56CF73}">
      <dgm:prSet/>
      <dgm:spPr/>
      <dgm:t>
        <a:bodyPr/>
        <a:lstStyle/>
        <a:p>
          <a:endParaRPr lang="en-US"/>
        </a:p>
      </dgm:t>
    </dgm:pt>
    <dgm:pt modelId="{65030751-3B00-4295-A5CA-D7D4D0CECB17}">
      <dgm:prSet phldrT="[Text]"/>
      <dgm:spPr/>
      <dgm:t>
        <a:bodyPr/>
        <a:lstStyle/>
        <a:p>
          <a:r>
            <a:rPr lang="en-US"/>
            <a:t>7.6M</a:t>
          </a:r>
        </a:p>
      </dgm:t>
    </dgm:pt>
    <dgm:pt modelId="{51723C06-4C76-4F9E-AB98-076DA538D70C}" type="parTrans" cxnId="{B50AEAB2-4947-4D79-8642-F31DAE4D2F92}">
      <dgm:prSet/>
      <dgm:spPr/>
      <dgm:t>
        <a:bodyPr/>
        <a:lstStyle/>
        <a:p>
          <a:endParaRPr lang="en-US"/>
        </a:p>
      </dgm:t>
    </dgm:pt>
    <dgm:pt modelId="{3A2933EB-E46A-4D16-A240-FE35CE115222}" type="sibTrans" cxnId="{B50AEAB2-4947-4D79-8642-F31DAE4D2F92}">
      <dgm:prSet/>
      <dgm:spPr/>
      <dgm:t>
        <a:bodyPr/>
        <a:lstStyle/>
        <a:p>
          <a:endParaRPr lang="en-US"/>
        </a:p>
      </dgm:t>
    </dgm:pt>
    <dgm:pt modelId="{48ADA928-124C-44FD-9CFA-F9BAF8B6EFF8}">
      <dgm:prSet phldrT="[Text]" custT="1"/>
      <dgm:spPr/>
      <dgm:t>
        <a:bodyPr/>
        <a:lstStyle/>
        <a:p>
          <a:r>
            <a:rPr lang="en-US" sz="4800" dirty="0">
              <a:solidFill>
                <a:schemeClr val="accent2">
                  <a:lumMod val="50000"/>
                </a:schemeClr>
              </a:solidFill>
              <a:latin typeface="+mj-lt"/>
            </a:rPr>
            <a:t>Table Eggs</a:t>
          </a:r>
        </a:p>
      </dgm:t>
    </dgm:pt>
    <dgm:pt modelId="{E64D51B7-5546-41B5-9646-B8680C1776D0}" type="parTrans" cxnId="{7FCE32DE-BA29-40C0-87CA-28561EDB8A08}">
      <dgm:prSet/>
      <dgm:spPr/>
      <dgm:t>
        <a:bodyPr/>
        <a:lstStyle/>
        <a:p>
          <a:endParaRPr lang="en-US"/>
        </a:p>
      </dgm:t>
    </dgm:pt>
    <dgm:pt modelId="{D93E72AC-AC3F-4A75-BC9F-A5E947BC2786}" type="sibTrans" cxnId="{7FCE32DE-BA29-40C0-87CA-28561EDB8A08}">
      <dgm:prSet/>
      <dgm:spPr/>
      <dgm:t>
        <a:bodyPr/>
        <a:lstStyle/>
        <a:p>
          <a:endParaRPr lang="en-US"/>
        </a:p>
      </dgm:t>
    </dgm:pt>
    <dgm:pt modelId="{372CDE54-8E98-4286-9F15-819B23CCE07D}">
      <dgm:prSet phldrT="[Text]"/>
      <dgm:spPr/>
      <dgm:t>
        <a:bodyPr/>
        <a:lstStyle/>
        <a:p>
          <a:r>
            <a:rPr lang="en-US"/>
            <a:t>6.3M</a:t>
          </a:r>
        </a:p>
      </dgm:t>
    </dgm:pt>
    <dgm:pt modelId="{FFE5D42F-293B-4535-8F2C-1C15366B5A72}" type="parTrans" cxnId="{51343308-E1CC-46C8-93FC-ABCE306B12E9}">
      <dgm:prSet/>
      <dgm:spPr/>
      <dgm:t>
        <a:bodyPr/>
        <a:lstStyle/>
        <a:p>
          <a:endParaRPr lang="en-US"/>
        </a:p>
      </dgm:t>
    </dgm:pt>
    <dgm:pt modelId="{4E1FF56E-08F3-4544-A3E9-6CFC01B66D53}" type="sibTrans" cxnId="{51343308-E1CC-46C8-93FC-ABCE306B12E9}">
      <dgm:prSet/>
      <dgm:spPr/>
      <dgm:t>
        <a:bodyPr/>
        <a:lstStyle/>
        <a:p>
          <a:endParaRPr lang="en-US"/>
        </a:p>
      </dgm:t>
    </dgm:pt>
    <dgm:pt modelId="{3E51B7A1-500E-4E56-9D83-1EE88E4BB1D4}">
      <dgm:prSet phldrT="[Text]" custT="1"/>
      <dgm:spPr/>
      <dgm:t>
        <a:bodyPr/>
        <a:lstStyle/>
        <a:p>
          <a:r>
            <a:rPr lang="en-US" sz="4800" dirty="0">
              <a:solidFill>
                <a:schemeClr val="accent2">
                  <a:lumMod val="50000"/>
                </a:schemeClr>
              </a:solidFill>
              <a:latin typeface="+mj-lt"/>
            </a:rPr>
            <a:t>Hatching Eggs</a:t>
          </a:r>
        </a:p>
      </dgm:t>
    </dgm:pt>
    <dgm:pt modelId="{EC075E13-DBF2-4A90-B95F-F0AEEAA0C4E3}" type="parTrans" cxnId="{D700F3C8-1013-4B74-A85A-DCABF3FD529A}">
      <dgm:prSet/>
      <dgm:spPr/>
      <dgm:t>
        <a:bodyPr/>
        <a:lstStyle/>
        <a:p>
          <a:endParaRPr lang="en-US"/>
        </a:p>
      </dgm:t>
    </dgm:pt>
    <dgm:pt modelId="{7C8191F9-9F19-4915-BC23-DCA216488F73}" type="sibTrans" cxnId="{D700F3C8-1013-4B74-A85A-DCABF3FD529A}">
      <dgm:prSet/>
      <dgm:spPr/>
      <dgm:t>
        <a:bodyPr/>
        <a:lstStyle/>
        <a:p>
          <a:endParaRPr lang="en-US"/>
        </a:p>
      </dgm:t>
    </dgm:pt>
    <dgm:pt modelId="{32E9134C-994C-4E4C-B643-ACE361F4C05E}" type="pres">
      <dgm:prSet presAssocID="{BD218CDA-8883-48BC-AB66-A13604B46FB5}" presName="linearFlow" presStyleCnt="0">
        <dgm:presLayoutVars>
          <dgm:dir/>
          <dgm:animLvl val="lvl"/>
          <dgm:resizeHandles val="exact"/>
        </dgm:presLayoutVars>
      </dgm:prSet>
      <dgm:spPr/>
    </dgm:pt>
    <dgm:pt modelId="{640DE03C-EE63-B64D-8B89-444FE9BE5983}" type="pres">
      <dgm:prSet presAssocID="{1BBB9C94-2233-4ED3-BAE9-07AF61B01C69}" presName="composite" presStyleCnt="0"/>
      <dgm:spPr/>
    </dgm:pt>
    <dgm:pt modelId="{F2F5C319-647B-9043-B6FD-F7662CD542BF}" type="pres">
      <dgm:prSet presAssocID="{1BBB9C94-2233-4ED3-BAE9-07AF61B01C6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A8A66D6-5D6B-FF4C-9348-44106ADCFAD3}" type="pres">
      <dgm:prSet presAssocID="{1BBB9C94-2233-4ED3-BAE9-07AF61B01C69}" presName="descendantText" presStyleLbl="alignAcc1" presStyleIdx="0" presStyleCnt="3">
        <dgm:presLayoutVars>
          <dgm:bulletEnabled val="1"/>
        </dgm:presLayoutVars>
      </dgm:prSet>
      <dgm:spPr/>
    </dgm:pt>
    <dgm:pt modelId="{14ED0510-C7D0-594C-A4C0-62CE28098D5A}" type="pres">
      <dgm:prSet presAssocID="{4B2792CD-9CBA-48C0-A2E0-42236C270668}" presName="sp" presStyleCnt="0"/>
      <dgm:spPr/>
    </dgm:pt>
    <dgm:pt modelId="{DBAA0846-0FD8-994F-870E-27856B52180C}" type="pres">
      <dgm:prSet presAssocID="{65030751-3B00-4295-A5CA-D7D4D0CECB17}" presName="composite" presStyleCnt="0"/>
      <dgm:spPr/>
    </dgm:pt>
    <dgm:pt modelId="{F07B815D-1912-4F45-90BD-3BB033D915AB}" type="pres">
      <dgm:prSet presAssocID="{65030751-3B00-4295-A5CA-D7D4D0CECB1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AEEB2C5-E69B-0B47-B27B-AECCEC2F27EE}" type="pres">
      <dgm:prSet presAssocID="{65030751-3B00-4295-A5CA-D7D4D0CECB17}" presName="descendantText" presStyleLbl="alignAcc1" presStyleIdx="1" presStyleCnt="3">
        <dgm:presLayoutVars>
          <dgm:bulletEnabled val="1"/>
        </dgm:presLayoutVars>
      </dgm:prSet>
      <dgm:spPr/>
    </dgm:pt>
    <dgm:pt modelId="{17BC8A9F-EB6F-274C-AB19-E621FA32799C}" type="pres">
      <dgm:prSet presAssocID="{3A2933EB-E46A-4D16-A240-FE35CE115222}" presName="sp" presStyleCnt="0"/>
      <dgm:spPr/>
    </dgm:pt>
    <dgm:pt modelId="{9A0E9C3F-B94F-894E-846A-0B09CA3E1B9A}" type="pres">
      <dgm:prSet presAssocID="{372CDE54-8E98-4286-9F15-819B23CCE07D}" presName="composite" presStyleCnt="0"/>
      <dgm:spPr/>
    </dgm:pt>
    <dgm:pt modelId="{D4BABEC5-9505-9444-944B-6BF6D47F5343}" type="pres">
      <dgm:prSet presAssocID="{372CDE54-8E98-4286-9F15-819B23CCE07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E2387F5-5637-D049-AA59-998D118F6E45}" type="pres">
      <dgm:prSet presAssocID="{372CDE54-8E98-4286-9F15-819B23CCE07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1343308-E1CC-46C8-93FC-ABCE306B12E9}" srcId="{BD218CDA-8883-48BC-AB66-A13604B46FB5}" destId="{372CDE54-8E98-4286-9F15-819B23CCE07D}" srcOrd="2" destOrd="0" parTransId="{FFE5D42F-293B-4535-8F2C-1C15366B5A72}" sibTransId="{4E1FF56E-08F3-4544-A3E9-6CFC01B66D53}"/>
    <dgm:cxn modelId="{3E0F7D1F-A063-4579-B2CA-0B6E3F90C3C2}" srcId="{BD218CDA-8883-48BC-AB66-A13604B46FB5}" destId="{1BBB9C94-2233-4ED3-BAE9-07AF61B01C69}" srcOrd="0" destOrd="0" parTransId="{A8906B8E-A554-4351-8F20-9F9BDF2856D2}" sibTransId="{4B2792CD-9CBA-48C0-A2E0-42236C270668}"/>
    <dgm:cxn modelId="{0D6C182E-C8AD-D34B-951E-D6F0254981A7}" type="presOf" srcId="{65030751-3B00-4295-A5CA-D7D4D0CECB17}" destId="{F07B815D-1912-4F45-90BD-3BB033D915AB}" srcOrd="0" destOrd="0" presId="urn:microsoft.com/office/officeart/2005/8/layout/chevron2"/>
    <dgm:cxn modelId="{0E830754-9583-6B43-B207-CFE990411D99}" type="presOf" srcId="{48ADA928-124C-44FD-9CFA-F9BAF8B6EFF8}" destId="{7AEEB2C5-E69B-0B47-B27B-AECCEC2F27EE}" srcOrd="0" destOrd="0" presId="urn:microsoft.com/office/officeart/2005/8/layout/chevron2"/>
    <dgm:cxn modelId="{A7A21373-189D-8548-AE45-7D7D27C8D92B}" type="presOf" srcId="{3E51B7A1-500E-4E56-9D83-1EE88E4BB1D4}" destId="{9E2387F5-5637-D049-AA59-998D118F6E45}" srcOrd="0" destOrd="0" presId="urn:microsoft.com/office/officeart/2005/8/layout/chevron2"/>
    <dgm:cxn modelId="{666CC774-7C69-BD44-8E28-8C70CECA7591}" type="presOf" srcId="{1BBB9C94-2233-4ED3-BAE9-07AF61B01C69}" destId="{F2F5C319-647B-9043-B6FD-F7662CD542BF}" srcOrd="0" destOrd="0" presId="urn:microsoft.com/office/officeart/2005/8/layout/chevron2"/>
    <dgm:cxn modelId="{C145459F-27B8-47B9-A7E1-84FA4F56CF73}" srcId="{1BBB9C94-2233-4ED3-BAE9-07AF61B01C69}" destId="{F7976176-9180-4CB3-BB5C-DC09EE562878}" srcOrd="0" destOrd="0" parTransId="{C37DE837-AB91-41AB-A4EE-0658BC250181}" sibTransId="{F1E0BF0E-2B21-4613-B238-529EA5EABBB8}"/>
    <dgm:cxn modelId="{12CA8C9F-8C9A-A94C-8574-E44EC9C6825D}" type="presOf" srcId="{BD218CDA-8883-48BC-AB66-A13604B46FB5}" destId="{32E9134C-994C-4E4C-B643-ACE361F4C05E}" srcOrd="0" destOrd="0" presId="urn:microsoft.com/office/officeart/2005/8/layout/chevron2"/>
    <dgm:cxn modelId="{B50AEAB2-4947-4D79-8642-F31DAE4D2F92}" srcId="{BD218CDA-8883-48BC-AB66-A13604B46FB5}" destId="{65030751-3B00-4295-A5CA-D7D4D0CECB17}" srcOrd="1" destOrd="0" parTransId="{51723C06-4C76-4F9E-AB98-076DA538D70C}" sibTransId="{3A2933EB-E46A-4D16-A240-FE35CE115222}"/>
    <dgm:cxn modelId="{D700F3C8-1013-4B74-A85A-DCABF3FD529A}" srcId="{372CDE54-8E98-4286-9F15-819B23CCE07D}" destId="{3E51B7A1-500E-4E56-9D83-1EE88E4BB1D4}" srcOrd="0" destOrd="0" parTransId="{EC075E13-DBF2-4A90-B95F-F0AEEAA0C4E3}" sibTransId="{7C8191F9-9F19-4915-BC23-DCA216488F73}"/>
    <dgm:cxn modelId="{DD28ADD1-1314-4C49-861A-432E60D5F90A}" type="presOf" srcId="{F7976176-9180-4CB3-BB5C-DC09EE562878}" destId="{3A8A66D6-5D6B-FF4C-9348-44106ADCFAD3}" srcOrd="0" destOrd="0" presId="urn:microsoft.com/office/officeart/2005/8/layout/chevron2"/>
    <dgm:cxn modelId="{7FCE32DE-BA29-40C0-87CA-28561EDB8A08}" srcId="{65030751-3B00-4295-A5CA-D7D4D0CECB17}" destId="{48ADA928-124C-44FD-9CFA-F9BAF8B6EFF8}" srcOrd="0" destOrd="0" parTransId="{E64D51B7-5546-41B5-9646-B8680C1776D0}" sibTransId="{D93E72AC-AC3F-4A75-BC9F-A5E947BC2786}"/>
    <dgm:cxn modelId="{FA8F52E5-4EA2-3947-B171-715BED390D3A}" type="presOf" srcId="{372CDE54-8E98-4286-9F15-819B23CCE07D}" destId="{D4BABEC5-9505-9444-944B-6BF6D47F5343}" srcOrd="0" destOrd="0" presId="urn:microsoft.com/office/officeart/2005/8/layout/chevron2"/>
    <dgm:cxn modelId="{F7EFAF57-2FBC-CA4B-8467-919F31FCD858}" type="presParOf" srcId="{32E9134C-994C-4E4C-B643-ACE361F4C05E}" destId="{640DE03C-EE63-B64D-8B89-444FE9BE5983}" srcOrd="0" destOrd="0" presId="urn:microsoft.com/office/officeart/2005/8/layout/chevron2"/>
    <dgm:cxn modelId="{F90C5610-2BC9-EA4C-B4B7-AB274FC8D1C2}" type="presParOf" srcId="{640DE03C-EE63-B64D-8B89-444FE9BE5983}" destId="{F2F5C319-647B-9043-B6FD-F7662CD542BF}" srcOrd="0" destOrd="0" presId="urn:microsoft.com/office/officeart/2005/8/layout/chevron2"/>
    <dgm:cxn modelId="{AA62F5DD-F330-824A-AC37-351B5EC73701}" type="presParOf" srcId="{640DE03C-EE63-B64D-8B89-444FE9BE5983}" destId="{3A8A66D6-5D6B-FF4C-9348-44106ADCFAD3}" srcOrd="1" destOrd="0" presId="urn:microsoft.com/office/officeart/2005/8/layout/chevron2"/>
    <dgm:cxn modelId="{0F6E7087-2105-364C-B5D5-83ACD6EA687D}" type="presParOf" srcId="{32E9134C-994C-4E4C-B643-ACE361F4C05E}" destId="{14ED0510-C7D0-594C-A4C0-62CE28098D5A}" srcOrd="1" destOrd="0" presId="urn:microsoft.com/office/officeart/2005/8/layout/chevron2"/>
    <dgm:cxn modelId="{BFDC8D80-0DF5-C041-85B1-840C6502F04B}" type="presParOf" srcId="{32E9134C-994C-4E4C-B643-ACE361F4C05E}" destId="{DBAA0846-0FD8-994F-870E-27856B52180C}" srcOrd="2" destOrd="0" presId="urn:microsoft.com/office/officeart/2005/8/layout/chevron2"/>
    <dgm:cxn modelId="{64AFC241-B35B-5A4B-B008-C6B31AF77C34}" type="presParOf" srcId="{DBAA0846-0FD8-994F-870E-27856B52180C}" destId="{F07B815D-1912-4F45-90BD-3BB033D915AB}" srcOrd="0" destOrd="0" presId="urn:microsoft.com/office/officeart/2005/8/layout/chevron2"/>
    <dgm:cxn modelId="{D8BB6D66-86CE-124B-8B6E-6AAF88693C67}" type="presParOf" srcId="{DBAA0846-0FD8-994F-870E-27856B52180C}" destId="{7AEEB2C5-E69B-0B47-B27B-AECCEC2F27EE}" srcOrd="1" destOrd="0" presId="urn:microsoft.com/office/officeart/2005/8/layout/chevron2"/>
    <dgm:cxn modelId="{57B13744-5831-8C4B-9734-DC8E6B757B5D}" type="presParOf" srcId="{32E9134C-994C-4E4C-B643-ACE361F4C05E}" destId="{17BC8A9F-EB6F-274C-AB19-E621FA32799C}" srcOrd="3" destOrd="0" presId="urn:microsoft.com/office/officeart/2005/8/layout/chevron2"/>
    <dgm:cxn modelId="{E197345F-5AE0-6B4C-9D7F-91BEFC7D23E9}" type="presParOf" srcId="{32E9134C-994C-4E4C-B643-ACE361F4C05E}" destId="{9A0E9C3F-B94F-894E-846A-0B09CA3E1B9A}" srcOrd="4" destOrd="0" presId="urn:microsoft.com/office/officeart/2005/8/layout/chevron2"/>
    <dgm:cxn modelId="{446F1557-0137-3843-989B-1F2B81435776}" type="presParOf" srcId="{9A0E9C3F-B94F-894E-846A-0B09CA3E1B9A}" destId="{D4BABEC5-9505-9444-944B-6BF6D47F5343}" srcOrd="0" destOrd="0" presId="urn:microsoft.com/office/officeart/2005/8/layout/chevron2"/>
    <dgm:cxn modelId="{E198CE33-77A2-DA40-BEE9-F0374C8A8BBB}" type="presParOf" srcId="{9A0E9C3F-B94F-894E-846A-0B09CA3E1B9A}" destId="{9E2387F5-5637-D049-AA59-998D118F6E4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3D5A9-E425-482F-8F24-BB17DE70DF97}">
      <dsp:nvSpPr>
        <dsp:cNvPr id="0" name=""/>
        <dsp:cNvSpPr/>
      </dsp:nvSpPr>
      <dsp:spPr>
        <a:xfrm>
          <a:off x="950398" y="357248"/>
          <a:ext cx="1104070" cy="11040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F8080-0B26-44EB-AE1E-EA29F6920E36}">
      <dsp:nvSpPr>
        <dsp:cNvPr id="0" name=""/>
        <dsp:cNvSpPr/>
      </dsp:nvSpPr>
      <dsp:spPr>
        <a:xfrm>
          <a:off x="275688" y="1902067"/>
          <a:ext cx="2453491" cy="139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/>
            <a:t>Domestication</a:t>
          </a:r>
          <a:r>
            <a:rPr lang="en-US" sz="1400" kern="1200" dirty="0"/>
            <a:t>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When people take wild animals or plants and breed them over multiple generations such that their characteristics are meeting human needs.</a:t>
          </a:r>
        </a:p>
      </dsp:txBody>
      <dsp:txXfrm>
        <a:off x="275688" y="1902067"/>
        <a:ext cx="2453491" cy="1392187"/>
      </dsp:txXfrm>
    </dsp:sp>
    <dsp:sp modelId="{D9CE3885-2A93-48AC-B463-94384D5BD8E4}">
      <dsp:nvSpPr>
        <dsp:cNvPr id="0" name=""/>
        <dsp:cNvSpPr/>
      </dsp:nvSpPr>
      <dsp:spPr>
        <a:xfrm>
          <a:off x="6772386" y="438563"/>
          <a:ext cx="1104070" cy="11040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01FE0-195C-4843-A5A1-2DD8E951C3F4}">
      <dsp:nvSpPr>
        <dsp:cNvPr id="0" name=""/>
        <dsp:cNvSpPr/>
      </dsp:nvSpPr>
      <dsp:spPr>
        <a:xfrm>
          <a:off x="3158539" y="1902067"/>
          <a:ext cx="2453491" cy="139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Ornithology</a:t>
          </a:r>
          <a:r>
            <a:rPr lang="en-US" sz="2000" kern="1200"/>
            <a:t>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study of birds.</a:t>
          </a:r>
        </a:p>
      </dsp:txBody>
      <dsp:txXfrm>
        <a:off x="3158539" y="1902067"/>
        <a:ext cx="2453491" cy="1392187"/>
      </dsp:txXfrm>
    </dsp:sp>
    <dsp:sp modelId="{995523BD-E0E4-4802-ABC6-66BD99B2C5FB}">
      <dsp:nvSpPr>
        <dsp:cNvPr id="0" name=""/>
        <dsp:cNvSpPr/>
      </dsp:nvSpPr>
      <dsp:spPr>
        <a:xfrm>
          <a:off x="3833251" y="438563"/>
          <a:ext cx="1104070" cy="11040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AC9C1-FBC0-4FA6-9DD6-772BDE956771}">
      <dsp:nvSpPr>
        <dsp:cNvPr id="0" name=""/>
        <dsp:cNvSpPr/>
      </dsp:nvSpPr>
      <dsp:spPr>
        <a:xfrm>
          <a:off x="6041391" y="1902067"/>
          <a:ext cx="2453491" cy="139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Zoology</a:t>
          </a:r>
          <a:r>
            <a:rPr lang="en-US" sz="2000" kern="1200" dirty="0"/>
            <a:t>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study of animals.</a:t>
          </a:r>
        </a:p>
      </dsp:txBody>
      <dsp:txXfrm>
        <a:off x="6041391" y="1902067"/>
        <a:ext cx="2453491" cy="13921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6EB82-D5F1-4F0C-8839-482B1D83AC07}">
      <dsp:nvSpPr>
        <dsp:cNvPr id="0" name=""/>
        <dsp:cNvSpPr/>
      </dsp:nvSpPr>
      <dsp:spPr>
        <a:xfrm>
          <a:off x="0" y="680"/>
          <a:ext cx="7188200" cy="1591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49687-5B58-4807-9A1E-2D787E18AF51}">
      <dsp:nvSpPr>
        <dsp:cNvPr id="0" name=""/>
        <dsp:cNvSpPr/>
      </dsp:nvSpPr>
      <dsp:spPr>
        <a:xfrm>
          <a:off x="481473" y="358800"/>
          <a:ext cx="875405" cy="87540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EC9C9-5960-40BC-9E34-67E015CBD967}">
      <dsp:nvSpPr>
        <dsp:cNvPr id="0" name=""/>
        <dsp:cNvSpPr/>
      </dsp:nvSpPr>
      <dsp:spPr>
        <a:xfrm>
          <a:off x="1838352" y="680"/>
          <a:ext cx="5349847" cy="1591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49" tIns="168449" rIns="168449" bIns="1684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sng" kern="1200"/>
            <a:t>Avian</a:t>
          </a:r>
          <a:r>
            <a:rPr lang="en-US" sz="2500" kern="1200"/>
            <a:t> – Relating to, or derived from birds</a:t>
          </a:r>
        </a:p>
      </dsp:txBody>
      <dsp:txXfrm>
        <a:off x="1838352" y="680"/>
        <a:ext cx="5349847" cy="1591647"/>
      </dsp:txXfrm>
    </dsp:sp>
    <dsp:sp modelId="{B3CFFEA2-A3E3-4DA3-B6D1-238C18B31535}">
      <dsp:nvSpPr>
        <dsp:cNvPr id="0" name=""/>
        <dsp:cNvSpPr/>
      </dsp:nvSpPr>
      <dsp:spPr>
        <a:xfrm>
          <a:off x="0" y="1990238"/>
          <a:ext cx="7188200" cy="1591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CAFC0-68FD-40EE-9217-53A9EAFB3A22}">
      <dsp:nvSpPr>
        <dsp:cNvPr id="0" name=""/>
        <dsp:cNvSpPr/>
      </dsp:nvSpPr>
      <dsp:spPr>
        <a:xfrm>
          <a:off x="481473" y="2348359"/>
          <a:ext cx="875405" cy="8754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E6E74-D1CE-4EC0-A267-88242F531B23}">
      <dsp:nvSpPr>
        <dsp:cNvPr id="0" name=""/>
        <dsp:cNvSpPr/>
      </dsp:nvSpPr>
      <dsp:spPr>
        <a:xfrm>
          <a:off x="1838352" y="1990238"/>
          <a:ext cx="5349847" cy="1591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49" tIns="168449" rIns="168449" bIns="1684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sng" kern="1200"/>
            <a:t>Poultry</a:t>
          </a:r>
          <a:r>
            <a:rPr lang="en-US" sz="2500" kern="1200"/>
            <a:t> – Domesticated birds for the purpose of their meat and eggs for human consumption and use.</a:t>
          </a:r>
        </a:p>
      </dsp:txBody>
      <dsp:txXfrm>
        <a:off x="1838352" y="1990238"/>
        <a:ext cx="5349847" cy="1591647"/>
      </dsp:txXfrm>
    </dsp:sp>
    <dsp:sp modelId="{E28D88D0-235B-4378-BB24-116DB10A988C}">
      <dsp:nvSpPr>
        <dsp:cNvPr id="0" name=""/>
        <dsp:cNvSpPr/>
      </dsp:nvSpPr>
      <dsp:spPr>
        <a:xfrm>
          <a:off x="0" y="3979797"/>
          <a:ext cx="7188200" cy="15916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12BE5-0E07-4407-A745-625ECA838204}">
      <dsp:nvSpPr>
        <dsp:cNvPr id="0" name=""/>
        <dsp:cNvSpPr/>
      </dsp:nvSpPr>
      <dsp:spPr>
        <a:xfrm>
          <a:off x="481473" y="4337918"/>
          <a:ext cx="875405" cy="87540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D27E6-82D0-4620-BF98-199CD3C54E2E}">
      <dsp:nvSpPr>
        <dsp:cNvPr id="0" name=""/>
        <dsp:cNvSpPr/>
      </dsp:nvSpPr>
      <dsp:spPr>
        <a:xfrm>
          <a:off x="1838352" y="3979797"/>
          <a:ext cx="5349847" cy="1591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49" tIns="168449" rIns="168449" bIns="1684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sng" kern="1200"/>
            <a:t>Raptors</a:t>
          </a:r>
          <a:r>
            <a:rPr lang="en-US" sz="2500" kern="1200"/>
            <a:t> – Birds of prey: hawks, eagles, owls, etc.</a:t>
          </a:r>
        </a:p>
      </dsp:txBody>
      <dsp:txXfrm>
        <a:off x="1838352" y="3979797"/>
        <a:ext cx="5349847" cy="15916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3251E-29DF-1943-BD16-83CB260D0732}">
      <dsp:nvSpPr>
        <dsp:cNvPr id="0" name=""/>
        <dsp:cNvSpPr/>
      </dsp:nvSpPr>
      <dsp:spPr>
        <a:xfrm>
          <a:off x="0" y="68137"/>
          <a:ext cx="6266539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Veterinarian</a:t>
          </a:r>
          <a:endParaRPr lang="en-US" sz="1600" kern="1200" dirty="0"/>
        </a:p>
      </dsp:txBody>
      <dsp:txXfrm>
        <a:off x="18734" y="86871"/>
        <a:ext cx="6229071" cy="346292"/>
      </dsp:txXfrm>
    </dsp:sp>
    <dsp:sp modelId="{A78E64FD-95AC-8941-87A1-71D0D0DBA0BC}">
      <dsp:nvSpPr>
        <dsp:cNvPr id="0" name=""/>
        <dsp:cNvSpPr/>
      </dsp:nvSpPr>
      <dsp:spPr>
        <a:xfrm>
          <a:off x="0" y="497977"/>
          <a:ext cx="6266539" cy="383760"/>
        </a:xfrm>
        <a:prstGeom prst="roundRect">
          <a:avLst/>
        </a:prstGeom>
        <a:solidFill>
          <a:schemeClr val="accent2">
            <a:hueOff val="-673443"/>
            <a:satOff val="-250"/>
            <a:lumOff val="5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Economist</a:t>
          </a:r>
        </a:p>
      </dsp:txBody>
      <dsp:txXfrm>
        <a:off x="18734" y="516711"/>
        <a:ext cx="6229071" cy="346292"/>
      </dsp:txXfrm>
    </dsp:sp>
    <dsp:sp modelId="{37AB1F86-9E2C-A242-99F6-7C920B5B9B1E}">
      <dsp:nvSpPr>
        <dsp:cNvPr id="0" name=""/>
        <dsp:cNvSpPr/>
      </dsp:nvSpPr>
      <dsp:spPr>
        <a:xfrm>
          <a:off x="0" y="927817"/>
          <a:ext cx="6266539" cy="383760"/>
        </a:xfrm>
        <a:prstGeom prst="roundRect">
          <a:avLst/>
        </a:prstGeom>
        <a:solidFill>
          <a:schemeClr val="accent2">
            <a:hueOff val="-1346886"/>
            <a:satOff val="-500"/>
            <a:lumOff val="11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Environmentalist</a:t>
          </a:r>
        </a:p>
      </dsp:txBody>
      <dsp:txXfrm>
        <a:off x="18734" y="946551"/>
        <a:ext cx="6229071" cy="346292"/>
      </dsp:txXfrm>
    </dsp:sp>
    <dsp:sp modelId="{42BE4712-9A67-4C41-964C-B82E6CD304A5}">
      <dsp:nvSpPr>
        <dsp:cNvPr id="0" name=""/>
        <dsp:cNvSpPr/>
      </dsp:nvSpPr>
      <dsp:spPr>
        <a:xfrm>
          <a:off x="0" y="1357657"/>
          <a:ext cx="6266539" cy="383760"/>
        </a:xfrm>
        <a:prstGeom prst="roundRect">
          <a:avLst/>
        </a:prstGeom>
        <a:solidFill>
          <a:schemeClr val="accent2">
            <a:hueOff val="-2020328"/>
            <a:satOff val="-750"/>
            <a:lumOff val="1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Engineering</a:t>
          </a:r>
        </a:p>
      </dsp:txBody>
      <dsp:txXfrm>
        <a:off x="18734" y="1376391"/>
        <a:ext cx="6229071" cy="346292"/>
      </dsp:txXfrm>
    </dsp:sp>
    <dsp:sp modelId="{AED7BED2-933C-BA48-B7B8-45ACD12AE3A5}">
      <dsp:nvSpPr>
        <dsp:cNvPr id="0" name=""/>
        <dsp:cNvSpPr/>
      </dsp:nvSpPr>
      <dsp:spPr>
        <a:xfrm>
          <a:off x="0" y="1787497"/>
          <a:ext cx="6266539" cy="383760"/>
        </a:xfrm>
        <a:prstGeom prst="roundRect">
          <a:avLst/>
        </a:prstGeom>
        <a:solidFill>
          <a:schemeClr val="accent2">
            <a:hueOff val="-2693771"/>
            <a:satOff val="-1000"/>
            <a:lumOff val="22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Food Science</a:t>
          </a:r>
        </a:p>
      </dsp:txBody>
      <dsp:txXfrm>
        <a:off x="18734" y="1806231"/>
        <a:ext cx="6229071" cy="346292"/>
      </dsp:txXfrm>
    </dsp:sp>
    <dsp:sp modelId="{C9A9DCBB-0B41-E644-BE80-95223F3212CF}">
      <dsp:nvSpPr>
        <dsp:cNvPr id="0" name=""/>
        <dsp:cNvSpPr/>
      </dsp:nvSpPr>
      <dsp:spPr>
        <a:xfrm>
          <a:off x="0" y="2217337"/>
          <a:ext cx="6266539" cy="383760"/>
        </a:xfrm>
        <a:prstGeom prst="roundRect">
          <a:avLst/>
        </a:prstGeom>
        <a:solidFill>
          <a:schemeClr val="accent2">
            <a:hueOff val="-3367214"/>
            <a:satOff val="-1250"/>
            <a:lumOff val="28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Business Management</a:t>
          </a:r>
        </a:p>
      </dsp:txBody>
      <dsp:txXfrm>
        <a:off x="18734" y="2236071"/>
        <a:ext cx="6229071" cy="346292"/>
      </dsp:txXfrm>
    </dsp:sp>
    <dsp:sp modelId="{A22AFD73-D547-184A-B7AB-AA820AE0E01D}">
      <dsp:nvSpPr>
        <dsp:cNvPr id="0" name=""/>
        <dsp:cNvSpPr/>
      </dsp:nvSpPr>
      <dsp:spPr>
        <a:xfrm>
          <a:off x="0" y="2647177"/>
          <a:ext cx="6266539" cy="383760"/>
        </a:xfrm>
        <a:prstGeom prst="roundRect">
          <a:avLst/>
        </a:prstGeom>
        <a:solidFill>
          <a:schemeClr val="accent2">
            <a:hueOff val="-4040657"/>
            <a:satOff val="-1499"/>
            <a:lumOff val="34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Geneticist</a:t>
          </a:r>
        </a:p>
      </dsp:txBody>
      <dsp:txXfrm>
        <a:off x="18734" y="2665911"/>
        <a:ext cx="6229071" cy="346292"/>
      </dsp:txXfrm>
    </dsp:sp>
    <dsp:sp modelId="{76847C4C-0553-C046-B063-1FF6050EB721}">
      <dsp:nvSpPr>
        <dsp:cNvPr id="0" name=""/>
        <dsp:cNvSpPr/>
      </dsp:nvSpPr>
      <dsp:spPr>
        <a:xfrm>
          <a:off x="0" y="3077017"/>
          <a:ext cx="6266539" cy="383760"/>
        </a:xfrm>
        <a:prstGeom prst="roundRect">
          <a:avLst/>
        </a:prstGeom>
        <a:solidFill>
          <a:schemeClr val="accent2">
            <a:hueOff val="-4714099"/>
            <a:satOff val="-1749"/>
            <a:lumOff val="39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Nutritionist</a:t>
          </a:r>
        </a:p>
      </dsp:txBody>
      <dsp:txXfrm>
        <a:off x="18734" y="3095751"/>
        <a:ext cx="6229071" cy="346292"/>
      </dsp:txXfrm>
    </dsp:sp>
    <dsp:sp modelId="{FD4BBB59-0331-814E-AA8F-52AD3D0AEBF5}">
      <dsp:nvSpPr>
        <dsp:cNvPr id="0" name=""/>
        <dsp:cNvSpPr/>
      </dsp:nvSpPr>
      <dsp:spPr>
        <a:xfrm>
          <a:off x="0" y="3506857"/>
          <a:ext cx="6266539" cy="383760"/>
        </a:xfrm>
        <a:prstGeom prst="roundRect">
          <a:avLst/>
        </a:prstGeom>
        <a:solidFill>
          <a:schemeClr val="accent2">
            <a:hueOff val="-5387542"/>
            <a:satOff val="-1999"/>
            <a:lumOff val="45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Physiologist</a:t>
          </a:r>
        </a:p>
      </dsp:txBody>
      <dsp:txXfrm>
        <a:off x="18734" y="3525591"/>
        <a:ext cx="6229071" cy="346292"/>
      </dsp:txXfrm>
    </dsp:sp>
    <dsp:sp modelId="{A4D031DB-6241-D74A-AF1A-2B2D26E09383}">
      <dsp:nvSpPr>
        <dsp:cNvPr id="0" name=""/>
        <dsp:cNvSpPr/>
      </dsp:nvSpPr>
      <dsp:spPr>
        <a:xfrm>
          <a:off x="0" y="3936697"/>
          <a:ext cx="6266539" cy="383760"/>
        </a:xfrm>
        <a:prstGeom prst="roundRect">
          <a:avLst/>
        </a:prstGeom>
        <a:solidFill>
          <a:schemeClr val="accent2">
            <a:hueOff val="-6060985"/>
            <a:satOff val="-2249"/>
            <a:lumOff val="51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Microbiologist</a:t>
          </a:r>
        </a:p>
      </dsp:txBody>
      <dsp:txXfrm>
        <a:off x="18734" y="3955431"/>
        <a:ext cx="6229071" cy="346292"/>
      </dsp:txXfrm>
    </dsp:sp>
    <dsp:sp modelId="{B49985B6-F91E-ED4C-A4C5-AB77AE3A9C5A}">
      <dsp:nvSpPr>
        <dsp:cNvPr id="0" name=""/>
        <dsp:cNvSpPr/>
      </dsp:nvSpPr>
      <dsp:spPr>
        <a:xfrm>
          <a:off x="0" y="4366537"/>
          <a:ext cx="6266539" cy="383760"/>
        </a:xfrm>
        <a:prstGeom prst="roundRect">
          <a:avLst/>
        </a:prstGeom>
        <a:solidFill>
          <a:schemeClr val="accent2">
            <a:hueOff val="-6734428"/>
            <a:satOff val="-2499"/>
            <a:lumOff val="57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Parasitologist</a:t>
          </a:r>
        </a:p>
      </dsp:txBody>
      <dsp:txXfrm>
        <a:off x="18734" y="4385271"/>
        <a:ext cx="6229071" cy="346292"/>
      </dsp:txXfrm>
    </dsp:sp>
    <dsp:sp modelId="{CA7CED89-50D9-8F4C-AD07-45FF8B54D6C2}">
      <dsp:nvSpPr>
        <dsp:cNvPr id="0" name=""/>
        <dsp:cNvSpPr/>
      </dsp:nvSpPr>
      <dsp:spPr>
        <a:xfrm>
          <a:off x="0" y="4796377"/>
          <a:ext cx="6266539" cy="383760"/>
        </a:xfrm>
        <a:prstGeom prst="roundRect">
          <a:avLst/>
        </a:prstGeom>
        <a:solidFill>
          <a:schemeClr val="accent2">
            <a:hueOff val="-7407870"/>
            <a:satOff val="-2749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Animal Behaviorist</a:t>
          </a:r>
        </a:p>
      </dsp:txBody>
      <dsp:txXfrm>
        <a:off x="18734" y="4815111"/>
        <a:ext cx="6229071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A0788-F6C1-4A16-908D-1C01D21854A9}">
      <dsp:nvSpPr>
        <dsp:cNvPr id="0" name=""/>
        <dsp:cNvSpPr/>
      </dsp:nvSpPr>
      <dsp:spPr>
        <a:xfrm>
          <a:off x="558081" y="1004093"/>
          <a:ext cx="595054" cy="59505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242FF-6F27-46EA-8FD3-0CE741848715}">
      <dsp:nvSpPr>
        <dsp:cNvPr id="0" name=""/>
        <dsp:cNvSpPr/>
      </dsp:nvSpPr>
      <dsp:spPr>
        <a:xfrm>
          <a:off x="5531" y="1669800"/>
          <a:ext cx="1700156" cy="255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1.) Tyson Foods</a:t>
          </a:r>
        </a:p>
      </dsp:txBody>
      <dsp:txXfrm>
        <a:off x="5531" y="1669800"/>
        <a:ext cx="1700156" cy="255023"/>
      </dsp:txXfrm>
    </dsp:sp>
    <dsp:sp modelId="{343208C2-EC2D-4EC7-A00C-86B39F642E04}">
      <dsp:nvSpPr>
        <dsp:cNvPr id="0" name=""/>
        <dsp:cNvSpPr/>
      </dsp:nvSpPr>
      <dsp:spPr>
        <a:xfrm>
          <a:off x="5531" y="1957684"/>
          <a:ext cx="1700156" cy="689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200 million pounds</a:t>
          </a:r>
        </a:p>
      </dsp:txBody>
      <dsp:txXfrm>
        <a:off x="5531" y="1957684"/>
        <a:ext cx="1700156" cy="689471"/>
      </dsp:txXfrm>
    </dsp:sp>
    <dsp:sp modelId="{03DC436D-386F-4274-B04F-963600473F58}">
      <dsp:nvSpPr>
        <dsp:cNvPr id="0" name=""/>
        <dsp:cNvSpPr/>
      </dsp:nvSpPr>
      <dsp:spPr>
        <a:xfrm>
          <a:off x="2555765" y="1004093"/>
          <a:ext cx="595054" cy="59505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F46CC-284F-425B-B479-7F0EE5C06AC0}">
      <dsp:nvSpPr>
        <dsp:cNvPr id="0" name=""/>
        <dsp:cNvSpPr/>
      </dsp:nvSpPr>
      <dsp:spPr>
        <a:xfrm>
          <a:off x="2003214" y="1669800"/>
          <a:ext cx="1700156" cy="255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2.) Pilgrim’s Pride</a:t>
          </a:r>
        </a:p>
      </dsp:txBody>
      <dsp:txXfrm>
        <a:off x="2003214" y="1669800"/>
        <a:ext cx="1700156" cy="255023"/>
      </dsp:txXfrm>
    </dsp:sp>
    <dsp:sp modelId="{AB8582AF-5925-4648-9983-D6FE17C82EBF}">
      <dsp:nvSpPr>
        <dsp:cNvPr id="0" name=""/>
        <dsp:cNvSpPr/>
      </dsp:nvSpPr>
      <dsp:spPr>
        <a:xfrm>
          <a:off x="2003214" y="1957684"/>
          <a:ext cx="1700156" cy="689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161 million pounds</a:t>
          </a:r>
        </a:p>
      </dsp:txBody>
      <dsp:txXfrm>
        <a:off x="2003214" y="1957684"/>
        <a:ext cx="1700156" cy="689471"/>
      </dsp:txXfrm>
    </dsp:sp>
    <dsp:sp modelId="{053FC677-A986-4D7E-9F88-08B9883A3BA8}">
      <dsp:nvSpPr>
        <dsp:cNvPr id="0" name=""/>
        <dsp:cNvSpPr/>
      </dsp:nvSpPr>
      <dsp:spPr>
        <a:xfrm>
          <a:off x="4553449" y="1004093"/>
          <a:ext cx="595054" cy="59505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81BD6-EE34-4B12-A6EA-37B736B638BC}">
      <dsp:nvSpPr>
        <dsp:cNvPr id="0" name=""/>
        <dsp:cNvSpPr/>
      </dsp:nvSpPr>
      <dsp:spPr>
        <a:xfrm>
          <a:off x="4000898" y="1669800"/>
          <a:ext cx="1700156" cy="255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3.) Sanderson Farms</a:t>
          </a:r>
        </a:p>
      </dsp:txBody>
      <dsp:txXfrm>
        <a:off x="4000898" y="1669800"/>
        <a:ext cx="1700156" cy="255023"/>
      </dsp:txXfrm>
    </dsp:sp>
    <dsp:sp modelId="{B85CB0E5-6DC1-4732-B9C1-30F33BA2ABA6}">
      <dsp:nvSpPr>
        <dsp:cNvPr id="0" name=""/>
        <dsp:cNvSpPr/>
      </dsp:nvSpPr>
      <dsp:spPr>
        <a:xfrm>
          <a:off x="4000898" y="1957684"/>
          <a:ext cx="1700156" cy="689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90 million pounds</a:t>
          </a:r>
        </a:p>
      </dsp:txBody>
      <dsp:txXfrm>
        <a:off x="4000898" y="1957684"/>
        <a:ext cx="1700156" cy="689471"/>
      </dsp:txXfrm>
    </dsp:sp>
    <dsp:sp modelId="{B2BC33F5-2623-4890-9614-CC7D44D95011}">
      <dsp:nvSpPr>
        <dsp:cNvPr id="0" name=""/>
        <dsp:cNvSpPr/>
      </dsp:nvSpPr>
      <dsp:spPr>
        <a:xfrm>
          <a:off x="6551132" y="1004093"/>
          <a:ext cx="595054" cy="59505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020FD-77A7-4ECE-AE67-F37B3C2B9BBB}">
      <dsp:nvSpPr>
        <dsp:cNvPr id="0" name=""/>
        <dsp:cNvSpPr/>
      </dsp:nvSpPr>
      <dsp:spPr>
        <a:xfrm>
          <a:off x="5998581" y="1669800"/>
          <a:ext cx="1700156" cy="255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4.) Perdue Foods</a:t>
          </a:r>
        </a:p>
      </dsp:txBody>
      <dsp:txXfrm>
        <a:off x="5998581" y="1669800"/>
        <a:ext cx="1700156" cy="255023"/>
      </dsp:txXfrm>
    </dsp:sp>
    <dsp:sp modelId="{FFC0002C-A1A4-4F65-A3D5-434C0303D350}">
      <dsp:nvSpPr>
        <dsp:cNvPr id="0" name=""/>
        <dsp:cNvSpPr/>
      </dsp:nvSpPr>
      <dsp:spPr>
        <a:xfrm>
          <a:off x="5998581" y="1957684"/>
          <a:ext cx="1700156" cy="689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63 million pounds</a:t>
          </a:r>
        </a:p>
      </dsp:txBody>
      <dsp:txXfrm>
        <a:off x="5998581" y="1957684"/>
        <a:ext cx="1700156" cy="689471"/>
      </dsp:txXfrm>
    </dsp:sp>
    <dsp:sp modelId="{125BE7D9-F2C0-4F2D-A3C3-E38AA5D121C4}">
      <dsp:nvSpPr>
        <dsp:cNvPr id="0" name=""/>
        <dsp:cNvSpPr/>
      </dsp:nvSpPr>
      <dsp:spPr>
        <a:xfrm>
          <a:off x="8548816" y="1004093"/>
          <a:ext cx="595054" cy="59505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697E7-DB5A-4DF7-AF38-7C56C3FF15C7}">
      <dsp:nvSpPr>
        <dsp:cNvPr id="0" name=""/>
        <dsp:cNvSpPr/>
      </dsp:nvSpPr>
      <dsp:spPr>
        <a:xfrm>
          <a:off x="7996265" y="1669800"/>
          <a:ext cx="1700156" cy="255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5.) Koch Foods</a:t>
          </a:r>
        </a:p>
      </dsp:txBody>
      <dsp:txXfrm>
        <a:off x="7996265" y="1669800"/>
        <a:ext cx="1700156" cy="255023"/>
      </dsp:txXfrm>
    </dsp:sp>
    <dsp:sp modelId="{CF568222-859A-4184-94C1-8D16935D0F36}">
      <dsp:nvSpPr>
        <dsp:cNvPr id="0" name=""/>
        <dsp:cNvSpPr/>
      </dsp:nvSpPr>
      <dsp:spPr>
        <a:xfrm>
          <a:off x="7996265" y="1957684"/>
          <a:ext cx="1700156" cy="689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61 million pounds</a:t>
          </a:r>
        </a:p>
      </dsp:txBody>
      <dsp:txXfrm>
        <a:off x="7996265" y="1957684"/>
        <a:ext cx="1700156" cy="6894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5C319-647B-9043-B6FD-F7662CD542BF}">
      <dsp:nvSpPr>
        <dsp:cNvPr id="0" name=""/>
        <dsp:cNvSpPr/>
      </dsp:nvSpPr>
      <dsp:spPr>
        <a:xfrm rot="5400000">
          <a:off x="-202173" y="203802"/>
          <a:ext cx="1347824" cy="94347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31M</a:t>
          </a:r>
        </a:p>
      </dsp:txBody>
      <dsp:txXfrm rot="-5400000">
        <a:off x="1" y="473368"/>
        <a:ext cx="943477" cy="404347"/>
      </dsp:txXfrm>
    </dsp:sp>
    <dsp:sp modelId="{3A8A66D6-5D6B-FF4C-9348-44106ADCFAD3}">
      <dsp:nvSpPr>
        <dsp:cNvPr id="0" name=""/>
        <dsp:cNvSpPr/>
      </dsp:nvSpPr>
      <dsp:spPr>
        <a:xfrm rot="5400000">
          <a:off x="4419164" y="-3474058"/>
          <a:ext cx="876086" cy="78274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kern="1200" dirty="0">
              <a:solidFill>
                <a:schemeClr val="accent2">
                  <a:lumMod val="50000"/>
                </a:schemeClr>
              </a:solidFill>
              <a:latin typeface="+mj-lt"/>
            </a:rPr>
            <a:t>Pounds of Chicken</a:t>
          </a:r>
        </a:p>
      </dsp:txBody>
      <dsp:txXfrm rot="-5400000">
        <a:off x="943478" y="44395"/>
        <a:ext cx="7784693" cy="790552"/>
      </dsp:txXfrm>
    </dsp:sp>
    <dsp:sp modelId="{F07B815D-1912-4F45-90BD-3BB033D915AB}">
      <dsp:nvSpPr>
        <dsp:cNvPr id="0" name=""/>
        <dsp:cNvSpPr/>
      </dsp:nvSpPr>
      <dsp:spPr>
        <a:xfrm rot="5400000">
          <a:off x="-202173" y="1353886"/>
          <a:ext cx="1347824" cy="943477"/>
        </a:xfrm>
        <a:prstGeom prst="chevron">
          <a:avLst/>
        </a:prstGeom>
        <a:solidFill>
          <a:schemeClr val="accent2">
            <a:hueOff val="-3703935"/>
            <a:satOff val="-1375"/>
            <a:lumOff val="3138"/>
            <a:alphaOff val="0"/>
          </a:schemeClr>
        </a:solidFill>
        <a:ln w="12700" cap="flat" cmpd="sng" algn="ctr">
          <a:solidFill>
            <a:schemeClr val="accent2">
              <a:hueOff val="-3703935"/>
              <a:satOff val="-1375"/>
              <a:lumOff val="3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7.6M</a:t>
          </a:r>
        </a:p>
      </dsp:txBody>
      <dsp:txXfrm rot="-5400000">
        <a:off x="1" y="1623452"/>
        <a:ext cx="943477" cy="404347"/>
      </dsp:txXfrm>
    </dsp:sp>
    <dsp:sp modelId="{7AEEB2C5-E69B-0B47-B27B-AECCEC2F27EE}">
      <dsp:nvSpPr>
        <dsp:cNvPr id="0" name=""/>
        <dsp:cNvSpPr/>
      </dsp:nvSpPr>
      <dsp:spPr>
        <a:xfrm rot="5400000">
          <a:off x="4419164" y="-2323974"/>
          <a:ext cx="876086" cy="78274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703935"/>
              <a:satOff val="-1375"/>
              <a:lumOff val="3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kern="1200" dirty="0">
              <a:solidFill>
                <a:schemeClr val="accent2">
                  <a:lumMod val="50000"/>
                </a:schemeClr>
              </a:solidFill>
              <a:latin typeface="+mj-lt"/>
            </a:rPr>
            <a:t>Table Eggs</a:t>
          </a:r>
        </a:p>
      </dsp:txBody>
      <dsp:txXfrm rot="-5400000">
        <a:off x="943478" y="1194479"/>
        <a:ext cx="7784693" cy="790552"/>
      </dsp:txXfrm>
    </dsp:sp>
    <dsp:sp modelId="{D4BABEC5-9505-9444-944B-6BF6D47F5343}">
      <dsp:nvSpPr>
        <dsp:cNvPr id="0" name=""/>
        <dsp:cNvSpPr/>
      </dsp:nvSpPr>
      <dsp:spPr>
        <a:xfrm rot="5400000">
          <a:off x="-202173" y="2503969"/>
          <a:ext cx="1347824" cy="943477"/>
        </a:xfrm>
        <a:prstGeom prst="chevron">
          <a:avLst/>
        </a:prstGeom>
        <a:solidFill>
          <a:schemeClr val="accent2">
            <a:hueOff val="-7407870"/>
            <a:satOff val="-2749"/>
            <a:lumOff val="6275"/>
            <a:alphaOff val="0"/>
          </a:schemeClr>
        </a:solidFill>
        <a:ln w="12700" cap="flat" cmpd="sng" algn="ctr">
          <a:solidFill>
            <a:schemeClr val="accent2">
              <a:hueOff val="-7407870"/>
              <a:satOff val="-2749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6.3M</a:t>
          </a:r>
        </a:p>
      </dsp:txBody>
      <dsp:txXfrm rot="-5400000">
        <a:off x="1" y="2773535"/>
        <a:ext cx="943477" cy="404347"/>
      </dsp:txXfrm>
    </dsp:sp>
    <dsp:sp modelId="{9E2387F5-5637-D049-AA59-998D118F6E45}">
      <dsp:nvSpPr>
        <dsp:cNvPr id="0" name=""/>
        <dsp:cNvSpPr/>
      </dsp:nvSpPr>
      <dsp:spPr>
        <a:xfrm rot="5400000">
          <a:off x="4419164" y="-1173891"/>
          <a:ext cx="876086" cy="78274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407870"/>
              <a:satOff val="-2749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kern="1200" dirty="0">
              <a:solidFill>
                <a:schemeClr val="accent2">
                  <a:lumMod val="50000"/>
                </a:schemeClr>
              </a:solidFill>
              <a:latin typeface="+mj-lt"/>
            </a:rPr>
            <a:t>Hatching Eggs</a:t>
          </a:r>
        </a:p>
      </dsp:txBody>
      <dsp:txXfrm rot="-5400000">
        <a:off x="943478" y="2344562"/>
        <a:ext cx="7784693" cy="790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9522E-6BAD-4782-BC11-0F4BB7E357E9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F286F-220B-47F4-86CC-0F4607A1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Terminology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F286F-220B-47F4-86CC-0F4607A1CF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887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4294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53158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251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15570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4285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6608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513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4273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9334D819-9F07-4261-B09B-9E467E5D9002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6968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9334D819-9F07-4261-B09B-9E467E5D9002}" type="datetimeFigureOut">
              <a:rPr lang="en-US" smtClean="0"/>
              <a:pPr/>
              <a:t>9/19/21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1106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334D819-9F07-4261-B09B-9E467E5D9002}" type="datetimeFigureOut">
              <a:rPr lang="en-US" smtClean="0"/>
              <a:pPr/>
              <a:t>9/19/21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med">
    <p:fade/>
  </p:transition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diagramData" Target="../diagrams/data4.xml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6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66852" y="1846514"/>
            <a:ext cx="4221018" cy="2417307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POULTRY SCIENCE: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96367" y="5028707"/>
            <a:ext cx="1814749" cy="43497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Unit 2</a:t>
            </a:r>
          </a:p>
        </p:txBody>
      </p:sp>
      <p:pic>
        <p:nvPicPr>
          <p:cNvPr id="12" name="Picture 11" descr="A picture containing red&#10;&#10;Description automatically generated">
            <a:extLst>
              <a:ext uri="{FF2B5EF4-FFF2-40B4-BE49-F238E27FC236}">
                <a16:creationId xmlns:a16="http://schemas.microsoft.com/office/drawing/2014/main" id="{C8E72D43-311E-F646-AADF-C7F54872F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852" y="770097"/>
            <a:ext cx="3888528" cy="9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07466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1" r="9091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19738FD9-60D1-4D66-A0E4-3CABDD65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7418915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9" y="985785"/>
            <a:ext cx="6233004" cy="1560716"/>
          </a:xfrm>
        </p:spPr>
        <p:txBody>
          <a:bodyPr>
            <a:normAutofit/>
          </a:bodyPr>
          <a:lstStyle/>
          <a:p>
            <a:r>
              <a:rPr lang="en-US"/>
              <a:t>Fit for a Queen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455BEA-6E29-435D-A5DB-88C5853E5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224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9" y="2855840"/>
            <a:ext cx="6233003" cy="3196168"/>
          </a:xfrm>
        </p:spPr>
        <p:txBody>
          <a:bodyPr>
            <a:normAutofit/>
          </a:bodyPr>
          <a:lstStyle/>
          <a:p>
            <a:r>
              <a:rPr lang="en-US" dirty="0"/>
              <a:t>Queen Victoria of England and China were at odds in 1842</a:t>
            </a:r>
          </a:p>
          <a:p>
            <a:r>
              <a:rPr lang="en-US" dirty="0"/>
              <a:t>China brings the Queen a few buff-colored Cochins as a peace offering, which the Queen found to be beautiful, exotic creatures!</a:t>
            </a:r>
          </a:p>
          <a:p>
            <a:r>
              <a:rPr lang="en-US" dirty="0"/>
              <a:t>Victoria grows her bird collection, inspiring her people to want to follow in her footsteps, thus sparking Poultry Shows which still take place today.</a:t>
            </a: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C0279480-9DCB-4A52-99D2-EF55FEE1F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7012862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31" y="6176443"/>
            <a:ext cx="12192000" cy="68627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400" i="1">
                <a:solidFill>
                  <a:srgbClr val="FFFFFF"/>
                </a:solidFill>
              </a:rPr>
              <a:t>Queen Victoria’s Poultry House</a:t>
            </a:r>
          </a:p>
        </p:txBody>
      </p:sp>
    </p:spTree>
    <p:extLst>
      <p:ext uri="{BB962C8B-B14F-4D97-AF65-F5344CB8AC3E}">
        <p14:creationId xmlns:p14="http://schemas.microsoft.com/office/powerpoint/2010/main" val="171579482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072" y="568345"/>
            <a:ext cx="6755199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r>
              <a:rPr lang="en-US"/>
              <a:t>“Hen Fever</a:t>
            </a:r>
            <a:r>
              <a:rPr lang="en-US" dirty="0"/>
              <a:t>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" r="-1" b="8802"/>
          <a:stretch/>
        </p:blipFill>
        <p:spPr>
          <a:xfrm>
            <a:off x="633999" y="640081"/>
            <a:ext cx="4001315" cy="534070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072" y="2438399"/>
            <a:ext cx="6755199" cy="36619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After Queen Victoria sparked the poultry fad in England, a world-wide movement took place that spread the once-stationary Cochin breed to become a trans-continental breed. </a:t>
            </a:r>
          </a:p>
          <a:p>
            <a:r>
              <a:rPr lang="en-US" dirty="0"/>
              <a:t>Once it hit the U.S., it became known as “Hen Fever”, but by 1855 it slowed due to how expensive it was to purchase the Cochins and other poultry breeds.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999" y="5446713"/>
            <a:ext cx="4001315" cy="53407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400" i="1">
                <a:solidFill>
                  <a:srgbClr val="FFFFFF"/>
                </a:solidFill>
              </a:rPr>
              <a:t>Buff Cochin Hen &amp; Rooster</a:t>
            </a:r>
          </a:p>
        </p:txBody>
      </p:sp>
    </p:spTree>
    <p:extLst>
      <p:ext uri="{BB962C8B-B14F-4D97-AF65-F5344CB8AC3E}">
        <p14:creationId xmlns:p14="http://schemas.microsoft.com/office/powerpoint/2010/main" val="73192261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237673"/>
            <a:ext cx="8770571" cy="891388"/>
          </a:xfrm>
        </p:spPr>
        <p:txBody>
          <a:bodyPr>
            <a:normAutofit fontScale="90000"/>
          </a:bodyPr>
          <a:lstStyle/>
          <a:p>
            <a:r>
              <a:rPr lang="en-US" dirty="0"/>
              <a:t>The Mother of the Poultry Industry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76" y="2373471"/>
            <a:ext cx="5033401" cy="396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96317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Cecile (Wilmer) Steele of Delaware decided to order a few backyard birds from a Sears catalog in 1923.</a:t>
            </a:r>
          </a:p>
          <a:p>
            <a:r>
              <a:rPr lang="en-US" dirty="0"/>
              <a:t>Rather than receiving 50 like she ordered, she got 500 birds!</a:t>
            </a:r>
          </a:p>
          <a:p>
            <a:r>
              <a:rPr lang="en-US" dirty="0"/>
              <a:t>387 survived, and after 16 weeks, she sold them for what today would equal approximately $7/lb.</a:t>
            </a:r>
          </a:p>
          <a:p>
            <a:r>
              <a:rPr lang="en-US" dirty="0"/>
              <a:t>By 1925, Mr. Steele had quit his job to work for his wife.</a:t>
            </a:r>
          </a:p>
          <a:p>
            <a:r>
              <a:rPr lang="en-US" dirty="0"/>
              <a:t>Within 5 years, there were ~500 growers in the area, thus beginning large-scale poultry production!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1459" y="6401577"/>
            <a:ext cx="182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The Steele Family</a:t>
            </a:r>
          </a:p>
        </p:txBody>
      </p:sp>
    </p:spTree>
    <p:extLst>
      <p:ext uri="{BB962C8B-B14F-4D97-AF65-F5344CB8AC3E}">
        <p14:creationId xmlns:p14="http://schemas.microsoft.com/office/powerpoint/2010/main" val="76468021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7FD9B28-D4CE-4960-9CA8-20C433BC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C755812-A347-4BC6-99B0-4F9005146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01C931E-CA16-482B-862A-5CC7FD0E9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B5CF36-88AE-4085-B580-4618B482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50FF14-6377-4F15-A50C-6E80448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514" y="568345"/>
            <a:ext cx="3877757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The Father of the Poultry Industry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3A3A5C02-9E21-4315-9391-21C9E66C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9" y="1534308"/>
            <a:ext cx="6494910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86" y="1865552"/>
            <a:ext cx="5471973" cy="370726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67D375-84C5-4EFB-AF77-DE352BC52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26514" y="2176009"/>
            <a:ext cx="38777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26514" y="2438400"/>
            <a:ext cx="3877757" cy="365150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900" b="1" u="sng"/>
              <a:t>Jesse Jewell</a:t>
            </a:r>
            <a:r>
              <a:rPr lang="en-US" sz="1900" b="1"/>
              <a:t> </a:t>
            </a:r>
            <a:r>
              <a:rPr lang="en-US" sz="1900"/>
              <a:t>– managed family’s feed and seed store in </a:t>
            </a:r>
            <a:r>
              <a:rPr lang="en-US" sz="1900" b="1"/>
              <a:t>Gainesville, GA.</a:t>
            </a:r>
          </a:p>
          <a:p>
            <a:pPr>
              <a:lnSpc>
                <a:spcPct val="101000"/>
              </a:lnSpc>
            </a:pPr>
            <a:r>
              <a:rPr lang="en-US" sz="1900"/>
              <a:t>Boll Weevil decimated cotton, so South GA turned to peanuts, tobacco, and other row crops to recuperate while North GA turned to poultry.</a:t>
            </a:r>
          </a:p>
          <a:p>
            <a:pPr>
              <a:lnSpc>
                <a:spcPct val="101000"/>
              </a:lnSpc>
            </a:pPr>
            <a:r>
              <a:rPr lang="en-US" sz="1900"/>
              <a:t>He sold chicks from the store, gave the feed on credit, thus beginning </a:t>
            </a:r>
            <a:r>
              <a:rPr lang="en-US" sz="1900" b="1"/>
              <a:t>vertical integration</a:t>
            </a:r>
            <a:r>
              <a:rPr lang="en-US" sz="19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889276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568345"/>
            <a:ext cx="5303471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Poultry Capital of the World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r="287" b="-2"/>
          <a:stretch/>
        </p:blipFill>
        <p:spPr>
          <a:xfrm>
            <a:off x="643192" y="645106"/>
            <a:ext cx="5455949" cy="52477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0" y="2438400"/>
            <a:ext cx="5303471" cy="36515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Within 20 years of Jesse Jewell’s new business venture, Georgia took the crown as the </a:t>
            </a:r>
            <a:r>
              <a:rPr lang="en-US" b="1" u="sng" dirty="0"/>
              <a:t>#1 poultry producing state</a:t>
            </a:r>
            <a:r>
              <a:rPr lang="en-US" dirty="0"/>
              <a:t> in the nation, where it remains today.</a:t>
            </a:r>
          </a:p>
          <a:p>
            <a:r>
              <a:rPr lang="en-US" dirty="0"/>
              <a:t>If Georgia were its own country, it would be </a:t>
            </a:r>
            <a:r>
              <a:rPr lang="en-US" b="1" u="sng" dirty="0"/>
              <a:t>#7 in the world</a:t>
            </a:r>
            <a:r>
              <a:rPr lang="en-US" dirty="0"/>
              <a:t> in poultry production!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6414" y="6395389"/>
            <a:ext cx="328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accent1"/>
                </a:solidFill>
              </a:rPr>
              <a:t>Georgia Poultry Federation, 2019</a:t>
            </a:r>
            <a:endParaRPr lang="en-US" i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3002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2: Segment 2</a:t>
            </a:r>
          </a:p>
          <a:p>
            <a:r>
              <a:rPr lang="en-US" i="1" dirty="0"/>
              <a:t>Modern Poultry Industry</a:t>
            </a:r>
          </a:p>
        </p:txBody>
      </p:sp>
    </p:spTree>
    <p:extLst>
      <p:ext uri="{BB962C8B-B14F-4D97-AF65-F5344CB8AC3E}">
        <p14:creationId xmlns:p14="http://schemas.microsoft.com/office/powerpoint/2010/main" val="57089585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025236"/>
            <a:ext cx="8770571" cy="1103825"/>
          </a:xfrm>
        </p:spPr>
        <p:txBody>
          <a:bodyPr>
            <a:normAutofit/>
          </a:bodyPr>
          <a:lstStyle/>
          <a:p>
            <a:r>
              <a:rPr lang="en-US" sz="4800" dirty="0"/>
              <a:t>Vertical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8" y="3282489"/>
            <a:ext cx="4842607" cy="2813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Process in which a single company owns 2+ stages in the supply or value chain.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4" b="28729"/>
          <a:stretch/>
        </p:blipFill>
        <p:spPr>
          <a:xfrm>
            <a:off x="10047049" y="6121184"/>
            <a:ext cx="1570905" cy="600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81" y="2453895"/>
            <a:ext cx="1959396" cy="1248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65" y="3917778"/>
            <a:ext cx="1564514" cy="1962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49" y="4899155"/>
            <a:ext cx="2191275" cy="1115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839" y="3282489"/>
            <a:ext cx="1861119" cy="181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778" y="2453895"/>
            <a:ext cx="1681018" cy="10385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t="22384" r="17172" b="23079"/>
          <a:stretch/>
        </p:blipFill>
        <p:spPr>
          <a:xfrm>
            <a:off x="7951426" y="5880532"/>
            <a:ext cx="1739607" cy="7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3122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</p:sp>
      </p:grp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1A65F-4A91-A44C-B536-5EBDDAEF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46" y="1055489"/>
            <a:ext cx="9486309" cy="1073572"/>
          </a:xfrm>
        </p:spPr>
        <p:txBody>
          <a:bodyPr anchor="ctr">
            <a:normAutofit/>
          </a:bodyPr>
          <a:lstStyle/>
          <a:p>
            <a:pPr algn="ctr"/>
            <a:r>
              <a:rPr lang="en-US" sz="3600"/>
              <a:t>Why Vertical Integration?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25307-6626-B448-8D1B-7DE4DF53C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46" y="2438400"/>
            <a:ext cx="9486309" cy="3124200"/>
          </a:xfrm>
        </p:spPr>
        <p:txBody>
          <a:bodyPr anchor="ctr"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800"/>
              <a:t>The vertical integration of the U.S. poultry industry has many advantages over an open production agriculture system that makes it more efficient:</a:t>
            </a:r>
          </a:p>
          <a:p>
            <a:pPr lvl="1">
              <a:lnSpc>
                <a:spcPct val="101000"/>
              </a:lnSpc>
            </a:pPr>
            <a:r>
              <a:rPr lang="en-US" b="1" u="sng"/>
              <a:t>Profit</a:t>
            </a:r>
            <a:r>
              <a:rPr lang="en-US"/>
              <a:t>: Single business entity allows for collective profit management</a:t>
            </a:r>
          </a:p>
          <a:p>
            <a:pPr lvl="1">
              <a:lnSpc>
                <a:spcPct val="101000"/>
              </a:lnSpc>
            </a:pPr>
            <a:r>
              <a:rPr lang="en-US" b="1" u="sng"/>
              <a:t>Transaction</a:t>
            </a:r>
            <a:r>
              <a:rPr lang="en-US"/>
              <a:t>: Reduced transaction costs</a:t>
            </a:r>
          </a:p>
          <a:p>
            <a:pPr lvl="1">
              <a:lnSpc>
                <a:spcPct val="101000"/>
              </a:lnSpc>
            </a:pPr>
            <a:r>
              <a:rPr lang="en-US" b="1" u="sng"/>
              <a:t>Control</a:t>
            </a:r>
            <a:r>
              <a:rPr lang="en-US"/>
              <a:t>: Improved management control</a:t>
            </a:r>
          </a:p>
          <a:p>
            <a:pPr lvl="1">
              <a:lnSpc>
                <a:spcPct val="101000"/>
              </a:lnSpc>
            </a:pPr>
            <a:r>
              <a:rPr lang="en-US" b="1" u="sng"/>
              <a:t>Redundancy</a:t>
            </a:r>
            <a:r>
              <a:rPr lang="en-US"/>
              <a:t>: Elimination of redundant services</a:t>
            </a:r>
          </a:p>
          <a:p>
            <a:pPr lvl="1">
              <a:lnSpc>
                <a:spcPct val="101000"/>
              </a:lnSpc>
            </a:pPr>
            <a:r>
              <a:rPr lang="en-US" b="1" u="sng"/>
              <a:t>Bulk</a:t>
            </a:r>
            <a:r>
              <a:rPr lang="en-US"/>
              <a:t>: Discounts for bulk purchases</a:t>
            </a:r>
          </a:p>
          <a:p>
            <a:pPr lvl="1">
              <a:lnSpc>
                <a:spcPct val="101000"/>
              </a:lnSpc>
            </a:pPr>
            <a:r>
              <a:rPr lang="en-US" b="1" u="sng"/>
              <a:t>Technology</a:t>
            </a:r>
            <a:r>
              <a:rPr lang="en-US"/>
              <a:t>: Economies of scale with size and funding for new technologies</a:t>
            </a:r>
          </a:p>
        </p:txBody>
      </p:sp>
    </p:spTree>
    <p:extLst>
      <p:ext uri="{BB962C8B-B14F-4D97-AF65-F5344CB8AC3E}">
        <p14:creationId xmlns:p14="http://schemas.microsoft.com/office/powerpoint/2010/main" val="10919697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882" y="1147886"/>
            <a:ext cx="8770571" cy="927946"/>
          </a:xfrm>
        </p:spPr>
        <p:txBody>
          <a:bodyPr/>
          <a:lstStyle/>
          <a:p>
            <a:r>
              <a:rPr lang="en-US" dirty="0"/>
              <a:t>Vertical Integration Diagram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11" y="2419927"/>
            <a:ext cx="8736642" cy="4257964"/>
          </a:xfrm>
        </p:spPr>
      </p:pic>
    </p:spTree>
    <p:extLst>
      <p:ext uri="{BB962C8B-B14F-4D97-AF65-F5344CB8AC3E}">
        <p14:creationId xmlns:p14="http://schemas.microsoft.com/office/powerpoint/2010/main" val="257561750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F5C4964-2B7E-4B79-997B-3F4FF3B09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41CCC2DF-9B64-4AD5-9D3B-E9165DDD9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A84C4C7F-9B81-4DF4-BFD1-9A4A8988F8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DC49E10-BF5A-413B-B929-A3A2EEA4C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4C99D49E-2BAF-489F-A5F6-6B484E232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BE7040-4A1B-4F7D-A576-C1CC7361A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34" name="Freeform 206">
              <a:extLst>
                <a:ext uri="{FF2B5EF4-FFF2-40B4-BE49-F238E27FC236}">
                  <a16:creationId xmlns:a16="http://schemas.microsoft.com/office/drawing/2014/main" id="{A5C39BD9-8F21-4C56-830A-49B31CA6C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5" name="Freeform 211">
              <a:extLst>
                <a:ext uri="{FF2B5EF4-FFF2-40B4-BE49-F238E27FC236}">
                  <a16:creationId xmlns:a16="http://schemas.microsoft.com/office/drawing/2014/main" id="{33D7514E-4DA7-4B17-B932-12DB88EAA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787B3C-7589-4D19-98F6-25F0E6BA8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009FF49-0A5B-4A97-9570-80819F049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A02B770-9771-497D-81B8-A54511BAC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EEA2F279-5550-4D0A-B23F-C9FF80DC8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11260976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18">
            <a:extLst>
              <a:ext uri="{FF2B5EF4-FFF2-40B4-BE49-F238E27FC236}">
                <a16:creationId xmlns:a16="http://schemas.microsoft.com/office/drawing/2014/main" id="{671DC7B2-0476-4F6B-936F-E6B489937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4" y="474134"/>
            <a:ext cx="11260976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AF49FAC0-B423-489D-A400-D7A0DA9C9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10856204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C8487-8CBD-1447-AF4F-D03A914C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236" y="1023867"/>
            <a:ext cx="3241382" cy="33496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05000"/>
              </a:lnSpc>
            </a:pPr>
            <a:r>
              <a:rPr lang="en-US" sz="5400" dirty="0"/>
              <a:t>Chicken: America’s Favorite Food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D18B8AB-3E5D-493E-9149-78DD1C844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1100" y="4629095"/>
            <a:ext cx="694944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 Same Side Corner Rectangle 16">
            <a:extLst>
              <a:ext uri="{FF2B5EF4-FFF2-40B4-BE49-F238E27FC236}">
                <a16:creationId xmlns:a16="http://schemas.microsoft.com/office/drawing/2014/main" id="{5D4452DD-E351-4ABD-B05D-06C696A7A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37665" y="-8283"/>
            <a:ext cx="5494196" cy="6897510"/>
          </a:xfrm>
          <a:prstGeom prst="round2SameRect">
            <a:avLst>
              <a:gd name="adj1" fmla="val 2412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20">
            <a:extLst>
              <a:ext uri="{FF2B5EF4-FFF2-40B4-BE49-F238E27FC236}">
                <a16:creationId xmlns:a16="http://schemas.microsoft.com/office/drawing/2014/main" id="{F359EA4A-9DB6-4F93-8250-297086F1F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820" y="693372"/>
            <a:ext cx="10856204" cy="5494195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0D95FAA7-0A17-4C50-AA21-4F7B44C3F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823" y="1308487"/>
            <a:ext cx="5632801" cy="4285867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FF430BA-E347-7643-9764-511680D8F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4988090" y="788335"/>
            <a:ext cx="6343938" cy="52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8652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2: Segment 1</a:t>
            </a:r>
          </a:p>
          <a:p>
            <a:r>
              <a:rPr lang="en-US" i="1" dirty="0"/>
              <a:t>Terminology &amp; History</a:t>
            </a:r>
          </a:p>
        </p:txBody>
      </p:sp>
    </p:spTree>
    <p:extLst>
      <p:ext uri="{BB962C8B-B14F-4D97-AF65-F5344CB8AC3E}">
        <p14:creationId xmlns:p14="http://schemas.microsoft.com/office/powerpoint/2010/main" val="3595849738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2247A-E9F8-4143-ADCA-0F842A18E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7CF4C8-F2BE-EB4B-9B6D-F8958FFE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80" y="568345"/>
            <a:ext cx="9701953" cy="1560716"/>
          </a:xfrm>
        </p:spPr>
        <p:txBody>
          <a:bodyPr>
            <a:normAutofit/>
          </a:bodyPr>
          <a:lstStyle/>
          <a:p>
            <a:r>
              <a:rPr lang="en-US" dirty="0"/>
              <a:t>2019 Top 5 Broiler Companies by Pounds Produced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AAB1FD-37D2-44D2-9E77-C42AA85E7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46580" y="2176009"/>
            <a:ext cx="97019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37982F-712D-6449-B260-A9D8E3CD36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922296"/>
              </p:ext>
            </p:extLst>
          </p:nvPr>
        </p:nvGraphicFramePr>
        <p:xfrm>
          <a:off x="1846580" y="2438400"/>
          <a:ext cx="9701953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Chicken leg">
            <a:extLst>
              <a:ext uri="{FF2B5EF4-FFF2-40B4-BE49-F238E27FC236}">
                <a16:creationId xmlns:a16="http://schemas.microsoft.com/office/drawing/2014/main" id="{0FA86972-9514-6E4F-AD7C-6624B8A73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58786" y="2971800"/>
            <a:ext cx="914400" cy="914400"/>
          </a:xfrm>
          <a:prstGeom prst="rect">
            <a:avLst/>
          </a:prstGeom>
        </p:spPr>
      </p:pic>
      <p:pic>
        <p:nvPicPr>
          <p:cNvPr id="8" name="Graphic 7" descr="Chick">
            <a:extLst>
              <a:ext uri="{FF2B5EF4-FFF2-40B4-BE49-F238E27FC236}">
                <a16:creationId xmlns:a16="http://schemas.microsoft.com/office/drawing/2014/main" id="{F1409E1C-E838-EC45-9352-A899CB53AF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67200" y="2971800"/>
            <a:ext cx="914400" cy="914400"/>
          </a:xfrm>
          <a:prstGeom prst="rect">
            <a:avLst/>
          </a:prstGeom>
        </p:spPr>
      </p:pic>
      <p:pic>
        <p:nvPicPr>
          <p:cNvPr id="12" name="Graphic 11" descr="Chicken leg">
            <a:extLst>
              <a:ext uri="{FF2B5EF4-FFF2-40B4-BE49-F238E27FC236}">
                <a16:creationId xmlns:a16="http://schemas.microsoft.com/office/drawing/2014/main" id="{435EE005-DFDD-1546-AD8B-1B2A252734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0042" y="2971800"/>
            <a:ext cx="914400" cy="914400"/>
          </a:xfrm>
          <a:prstGeom prst="rect">
            <a:avLst/>
          </a:prstGeom>
        </p:spPr>
      </p:pic>
      <p:pic>
        <p:nvPicPr>
          <p:cNvPr id="14" name="Graphic 13" descr="Chicken">
            <a:extLst>
              <a:ext uri="{FF2B5EF4-FFF2-40B4-BE49-F238E27FC236}">
                <a16:creationId xmlns:a16="http://schemas.microsoft.com/office/drawing/2014/main" id="{DCFC4683-4041-954B-83D1-C3B53813F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11243" y="3069771"/>
            <a:ext cx="914400" cy="914400"/>
          </a:xfrm>
          <a:prstGeom prst="rect">
            <a:avLst/>
          </a:prstGeom>
        </p:spPr>
      </p:pic>
      <p:pic>
        <p:nvPicPr>
          <p:cNvPr id="16" name="Graphic 15" descr="Chicken leg">
            <a:extLst>
              <a:ext uri="{FF2B5EF4-FFF2-40B4-BE49-F238E27FC236}">
                <a16:creationId xmlns:a16="http://schemas.microsoft.com/office/drawing/2014/main" id="{D5174FC4-40FC-F847-8FE0-7B01E50E0E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74085" y="3069771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534120-DBB3-F64F-81B8-35B18CD2A947}"/>
              </a:ext>
            </a:extLst>
          </p:cNvPr>
          <p:cNvSpPr txBox="1"/>
          <p:nvPr/>
        </p:nvSpPr>
        <p:spPr>
          <a:xfrm>
            <a:off x="9624832" y="6311373"/>
            <a:ext cx="24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WATT </a:t>
            </a:r>
            <a:r>
              <a:rPr lang="en-US" i="1" dirty="0" err="1"/>
              <a:t>PoultryUSA</a:t>
            </a:r>
            <a:r>
              <a:rPr lang="en-US" i="1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42490062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A55B8-6F45-0C41-A634-E8AF4885C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914405"/>
            <a:ext cx="7766554" cy="1214656"/>
          </a:xfrm>
        </p:spPr>
        <p:txBody>
          <a:bodyPr>
            <a:normAutofit/>
          </a:bodyPr>
          <a:lstStyle/>
          <a:p>
            <a:r>
              <a:rPr lang="en-US" sz="4800" dirty="0"/>
              <a:t>Who is doing the growing?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60773-5EBD-8D45-B762-EA5EBADA2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400"/>
            <a:ext cx="7767388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Approximately 25,000 family farms have production contracts with the poultry companies.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Roughly 95% of broiler chickens are produced on these farms, with the remaining 5% raised on company-owned farms or farms without contracts.</a:t>
            </a:r>
          </a:p>
        </p:txBody>
      </p:sp>
      <p:pic>
        <p:nvPicPr>
          <p:cNvPr id="5" name="Picture 4" descr="A close up of a chicken&#10;&#10;Description automatically generated">
            <a:extLst>
              <a:ext uri="{FF2B5EF4-FFF2-40B4-BE49-F238E27FC236}">
                <a16:creationId xmlns:a16="http://schemas.microsoft.com/office/drawing/2014/main" id="{4BC26981-1F3D-7648-BD92-48ACC4941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89" r="30542" b="-2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59388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og, animal, indoor, hot&#10;&#10;Description automatically generated">
            <a:extLst>
              <a:ext uri="{FF2B5EF4-FFF2-40B4-BE49-F238E27FC236}">
                <a16:creationId xmlns:a16="http://schemas.microsoft.com/office/drawing/2014/main" id="{EE6DB296-A454-EA4E-A985-4BAED6A5F9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25000"/>
          </a:blip>
          <a:srcRect t="15764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F048A-9E40-2D4B-8072-9757569F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8071"/>
            <a:ext cx="8770571" cy="1230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Does it all stay here?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02255-008C-794E-8915-D5F104F41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3700" y="2438400"/>
            <a:ext cx="8770571" cy="365150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The U.S. has the largest broiler chicken industry in the world with about 17% of production exported to other countries in 2018.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Top 5 Export Destinations: Mexico, Canada, Taiwan, Angola, &amp; Cuba</a:t>
            </a:r>
          </a:p>
          <a:p>
            <a:r>
              <a:rPr lang="en-US" sz="2800" dirty="0">
                <a:solidFill>
                  <a:schemeClr val="tx1"/>
                </a:solidFill>
              </a:rPr>
              <a:t>Americans consume more chicken than anyone else in the world – more than 93.5 lbs. per capita in 2018 – the #1 protein consumed in the U.S.</a:t>
            </a:r>
          </a:p>
        </p:txBody>
      </p:sp>
    </p:spTree>
    <p:extLst>
      <p:ext uri="{BB962C8B-B14F-4D97-AF65-F5344CB8AC3E}">
        <p14:creationId xmlns:p14="http://schemas.microsoft.com/office/powerpoint/2010/main" val="2285742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2: Segment 3</a:t>
            </a:r>
          </a:p>
          <a:p>
            <a:r>
              <a:rPr lang="en-US" i="1" dirty="0"/>
              <a:t>Poultry in Georgia</a:t>
            </a:r>
          </a:p>
        </p:txBody>
      </p:sp>
    </p:spTree>
    <p:extLst>
      <p:ext uri="{BB962C8B-B14F-4D97-AF65-F5344CB8AC3E}">
        <p14:creationId xmlns:p14="http://schemas.microsoft.com/office/powerpoint/2010/main" val="299956359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320C6-0F44-284D-8BED-D7CDB307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46" y="1055489"/>
            <a:ext cx="9486309" cy="107357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Why is Georgia the Poultry Capital of the World?</a:t>
            </a:r>
          </a:p>
        </p:txBody>
      </p:sp>
      <p:cxnSp>
        <p:nvCxnSpPr>
          <p:cNvPr id="23" name="Straight Connector 18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955C5-71A5-7E4F-B0A0-E6A84796C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46" y="2129061"/>
            <a:ext cx="9486309" cy="355328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2"/>
                </a:solidFill>
              </a:rPr>
              <a:t>You have to add up the value of every pound of cotton, </a:t>
            </a:r>
            <a:r>
              <a:rPr lang="en-US" sz="2400" b="1" i="1" dirty="0">
                <a:solidFill>
                  <a:schemeClr val="tx2"/>
                </a:solidFill>
              </a:rPr>
              <a:t>plus</a:t>
            </a:r>
            <a:r>
              <a:rPr lang="en-US" sz="2400" dirty="0">
                <a:solidFill>
                  <a:schemeClr val="tx2"/>
                </a:solidFill>
              </a:rPr>
              <a:t> every bushel of peanuts, pecans, corn and blueberries, </a:t>
            </a:r>
            <a:r>
              <a:rPr lang="en-US" sz="2400" b="1" i="1" dirty="0">
                <a:solidFill>
                  <a:schemeClr val="tx2"/>
                </a:solidFill>
              </a:rPr>
              <a:t>plus</a:t>
            </a:r>
            <a:r>
              <a:rPr lang="en-US" sz="2400" dirty="0">
                <a:solidFill>
                  <a:schemeClr val="tx2"/>
                </a:solidFill>
              </a:rPr>
              <a:t> every beef cow, dairy cow, horse and pig, </a:t>
            </a:r>
            <a:r>
              <a:rPr lang="en-US" sz="2400" b="1" i="1" dirty="0">
                <a:solidFill>
                  <a:schemeClr val="tx2"/>
                </a:solidFill>
              </a:rPr>
              <a:t>plus</a:t>
            </a:r>
            <a:r>
              <a:rPr lang="en-US" sz="2400" dirty="0">
                <a:solidFill>
                  <a:schemeClr val="tx2"/>
                </a:solidFill>
              </a:rPr>
              <a:t> everything grown in a commercial greenhouse, </a:t>
            </a:r>
            <a:r>
              <a:rPr lang="en-US" sz="2400" b="1" i="1" dirty="0">
                <a:solidFill>
                  <a:schemeClr val="tx2"/>
                </a:solidFill>
              </a:rPr>
              <a:t>plus</a:t>
            </a:r>
            <a:r>
              <a:rPr lang="en-US" sz="2400" dirty="0">
                <a:solidFill>
                  <a:schemeClr val="tx2"/>
                </a:solidFill>
              </a:rPr>
              <a:t> every log commercially harvested, </a:t>
            </a:r>
            <a:r>
              <a:rPr lang="en-US" sz="2400" b="1" i="1" dirty="0">
                <a:solidFill>
                  <a:schemeClr val="tx2"/>
                </a:solidFill>
              </a:rPr>
              <a:t>plus</a:t>
            </a:r>
            <a:r>
              <a:rPr lang="en-US" sz="2400" dirty="0">
                <a:solidFill>
                  <a:schemeClr val="tx2"/>
                </a:solidFill>
              </a:rPr>
              <a:t> every dollar generated by            </a:t>
            </a:r>
            <a:r>
              <a:rPr lang="en-US" sz="2400" dirty="0" err="1">
                <a:solidFill>
                  <a:schemeClr val="tx2"/>
                </a:solidFill>
              </a:rPr>
              <a:t>agri</a:t>
            </a:r>
            <a:r>
              <a:rPr lang="en-US" sz="2400" dirty="0">
                <a:solidFill>
                  <a:schemeClr val="tx2"/>
                </a:solidFill>
              </a:rPr>
              <a:t>-tourism to meet the Farm Gate Value of Poultry and Eggs in Georgia!</a:t>
            </a:r>
          </a:p>
        </p:txBody>
      </p:sp>
    </p:spTree>
    <p:extLst>
      <p:ext uri="{BB962C8B-B14F-4D97-AF65-F5344CB8AC3E}">
        <p14:creationId xmlns:p14="http://schemas.microsoft.com/office/powerpoint/2010/main" val="284120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A2F43E8-8873-4D69-9498-098DCE6BC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67B619A-19F2-47D3-B8DB-13579C81C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71DD1D1-3BA8-4A86-98DE-47A08118F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3059F8-275F-4CEA-8F3F-019CE4DF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857586" cy="15607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/>
              <a:t>On an Average Day </a:t>
            </a:r>
            <a:br>
              <a:rPr lang="en-US" sz="4800" dirty="0"/>
            </a:br>
            <a:r>
              <a:rPr lang="en-US" sz="4800" dirty="0"/>
              <a:t>in Georgia, We Produce…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08539" y="6352104"/>
            <a:ext cx="328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accent1"/>
                </a:solidFill>
              </a:rPr>
              <a:t>Georgia Poultry Federation, 2019</a:t>
            </a:r>
            <a:endParaRPr lang="en-US" i="1">
              <a:solidFill>
                <a:schemeClr val="accent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94958143"/>
              </p:ext>
            </p:extLst>
          </p:nvPr>
        </p:nvGraphicFramePr>
        <p:xfrm>
          <a:off x="2933700" y="2438400"/>
          <a:ext cx="8770938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2617634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47" y="568345"/>
            <a:ext cx="7766554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Economic Impact on Georgia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313" y="2438400"/>
            <a:ext cx="7767388" cy="36515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The jobs of approximately </a:t>
            </a:r>
            <a:r>
              <a:rPr lang="en-US" b="1" dirty="0"/>
              <a:t>183,000+ Georgians depend on the poultry industry </a:t>
            </a:r>
            <a:r>
              <a:rPr lang="en-US" dirty="0"/>
              <a:t>directly or indirectly!</a:t>
            </a:r>
          </a:p>
          <a:p>
            <a:r>
              <a:rPr lang="en-US" dirty="0"/>
              <a:t>Georgia has </a:t>
            </a:r>
            <a:r>
              <a:rPr lang="en-US" b="1" dirty="0"/>
              <a:t>101 counties </a:t>
            </a:r>
            <a:r>
              <a:rPr lang="en-US" dirty="0"/>
              <a:t>that produce more than </a:t>
            </a:r>
            <a:r>
              <a:rPr lang="en-US" b="1" dirty="0"/>
              <a:t>$1M of poultry </a:t>
            </a:r>
            <a:r>
              <a:rPr lang="en-US" dirty="0"/>
              <a:t>at the farm level.</a:t>
            </a:r>
          </a:p>
          <a:p>
            <a:r>
              <a:rPr lang="en-US" dirty="0"/>
              <a:t>The average broiler farm in Georgia can feed </a:t>
            </a:r>
            <a:r>
              <a:rPr lang="en-US" b="1" dirty="0"/>
              <a:t>7M people </a:t>
            </a:r>
            <a:r>
              <a:rPr lang="en-US" dirty="0"/>
              <a:t>(the entire state of Washington) OR </a:t>
            </a:r>
            <a:r>
              <a:rPr lang="en-US" b="1" dirty="0"/>
              <a:t>19,400 people a meal/day for a year</a:t>
            </a:r>
            <a:r>
              <a:rPr lang="en-US" dirty="0"/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r="10039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7515" y="6435197"/>
            <a:ext cx="328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accent1"/>
                </a:solidFill>
              </a:rPr>
              <a:t>Georgia Poultry Federation, 2020</a:t>
            </a:r>
          </a:p>
        </p:txBody>
      </p:sp>
    </p:spTree>
    <p:extLst>
      <p:ext uri="{BB962C8B-B14F-4D97-AF65-F5344CB8AC3E}">
        <p14:creationId xmlns:p14="http://schemas.microsoft.com/office/powerpoint/2010/main" val="427518401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21623799-6B7F-41B1-B7B4-F78C2828C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967C15C7-3131-4066-AB4E-4836017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664FD385-BAB9-4368-8D28-0D361A9F5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E6A741B7-D871-4BE0-AE84-6ABD96DF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8" name="Freeform 57">
            <a:extLst>
              <a:ext uri="{FF2B5EF4-FFF2-40B4-BE49-F238E27FC236}">
                <a16:creationId xmlns:a16="http://schemas.microsoft.com/office/drawing/2014/main" id="{9A396EE4-73AE-42F5-B20D-3AC542A59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DA05887-E135-471E-BF04-F3572A305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51" name="Freeform 206">
              <a:extLst>
                <a:ext uri="{FF2B5EF4-FFF2-40B4-BE49-F238E27FC236}">
                  <a16:creationId xmlns:a16="http://schemas.microsoft.com/office/drawing/2014/main" id="{2526E7F7-EE92-4AED-8B13-22818008E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52" name="Freeform 211">
              <a:extLst>
                <a:ext uri="{FF2B5EF4-FFF2-40B4-BE49-F238E27FC236}">
                  <a16:creationId xmlns:a16="http://schemas.microsoft.com/office/drawing/2014/main" id="{EDF5FBA7-23EA-4304-96CB-E695B5B12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1D9F16C-94B8-4AD0-8D90-B71DD3F55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8062F303-65EB-4865-A5A1-635ECAE21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5" y="1"/>
            <a:ext cx="1219223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5" b="73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22" y="2169457"/>
            <a:ext cx="10842156" cy="15157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5000"/>
              </a:lnSpc>
            </a:pPr>
            <a:r>
              <a:rPr lang="en-US" dirty="0">
                <a:solidFill>
                  <a:schemeClr val="tx1"/>
                </a:solidFill>
              </a:rPr>
              <a:t>Annual Contribution to Georgia’s Economy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$47.08 Billion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988BAB-3EEE-4B0A-AB8C-DCC965806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686" y="3870428"/>
            <a:ext cx="6738270" cy="858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i="1" dirty="0">
                <a:solidFill>
                  <a:schemeClr val="tx1"/>
                </a:solidFill>
              </a:rPr>
              <a:t>Georgia Poultry Federation, 2020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D98575A-559E-4B27-9C9E-CCC6EE2BD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3765326"/>
            <a:ext cx="1371600" cy="0"/>
          </a:xfrm>
          <a:prstGeom prst="line">
            <a:avLst/>
          </a:prstGeom>
          <a:ln w="38100">
            <a:solidFill>
              <a:srgbClr val="A78A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987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9698-8A5F-8B40-9A8E-3E9640A4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Poultry Science </a:t>
            </a:r>
            <a:br>
              <a:rPr lang="en-US" dirty="0"/>
            </a:br>
            <a:r>
              <a:rPr lang="en-US" dirty="0"/>
              <a:t>Curriculum 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837BA2-953A-E54A-A80C-0FC0752F8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258300" cy="4280452"/>
          </a:xfrm>
        </p:spPr>
        <p:txBody>
          <a:bodyPr numCol="3">
            <a:normAutofit fontScale="62500" lnSpcReduction="20000"/>
          </a:bodyPr>
          <a:lstStyle/>
          <a:p>
            <a:r>
              <a:rPr lang="en-US" dirty="0"/>
              <a:t>Jessica Fife, UGA Dept. of Poultry Science Outreach Coordinator, UGA Dept. of Agricultural Leadership, Education, &amp; Communication MAEE Candidate</a:t>
            </a:r>
          </a:p>
          <a:p>
            <a:r>
              <a:rPr lang="en-US" dirty="0"/>
              <a:t>Barry Croom, UGA Dept. of Agricultural Leadership, Education, &amp; Communication Professor</a:t>
            </a:r>
          </a:p>
          <a:p>
            <a:r>
              <a:rPr lang="en-US" dirty="0"/>
              <a:t>Ashley </a:t>
            </a:r>
            <a:r>
              <a:rPr lang="en-US" dirty="0" err="1"/>
              <a:t>Yopp</a:t>
            </a:r>
            <a:r>
              <a:rPr lang="en-US" dirty="0"/>
              <a:t>, UGA Dept. of Agricultural Leadership, Education, &amp; Communication Assistant Professor</a:t>
            </a:r>
          </a:p>
          <a:p>
            <a:r>
              <a:rPr lang="en-US" dirty="0"/>
              <a:t>Georgia Agriculture Education</a:t>
            </a:r>
          </a:p>
          <a:p>
            <a:r>
              <a:rPr lang="en-US" dirty="0"/>
              <a:t>Andrew Benson, UGA Dept. of Poultry Science Assistant Professor</a:t>
            </a:r>
          </a:p>
          <a:p>
            <a:r>
              <a:rPr lang="en-US" dirty="0"/>
              <a:t>Brian Jordan, UGA Dept. of Poultry Science Assistant Professor, UGA College of Veterinary Medicine Assistant Professor</a:t>
            </a:r>
          </a:p>
          <a:p>
            <a:endParaRPr lang="en-US" dirty="0"/>
          </a:p>
          <a:p>
            <a:r>
              <a:rPr lang="en-US" dirty="0"/>
              <a:t>University of Arkansas Bumpers College of Poultry Science – Poultry Science Dual Curriculum Course</a:t>
            </a:r>
          </a:p>
          <a:p>
            <a:r>
              <a:rPr lang="en-US" dirty="0"/>
              <a:t>Julia Gaskin, UGA Dept. of Crop and Soil Sciences Sr. Public Service Associate</a:t>
            </a:r>
          </a:p>
          <a:p>
            <a:r>
              <a:rPr lang="en-US" dirty="0"/>
              <a:t>Glendon Harris, UGA Dept. of Crop and Soil Sciences Professor &amp; Extension Agronomist</a:t>
            </a:r>
          </a:p>
          <a:p>
            <a:r>
              <a:rPr lang="en-US" dirty="0"/>
              <a:t>Brian </a:t>
            </a:r>
            <a:r>
              <a:rPr lang="en-US" dirty="0" err="1"/>
              <a:t>Kiepper</a:t>
            </a:r>
            <a:r>
              <a:rPr lang="en-US" dirty="0"/>
              <a:t>, UGA Dept. of Poultry Science Associate Professor</a:t>
            </a:r>
          </a:p>
          <a:p>
            <a:r>
              <a:rPr lang="en-US" dirty="0"/>
              <a:t>Claudia Dunkley, UGA Dept. of Poultry Science Public Service Associate</a:t>
            </a:r>
          </a:p>
          <a:p>
            <a:r>
              <a:rPr lang="en-US" dirty="0"/>
              <a:t>Casey Ritz, UGA Dept. of Poultry Science Professor</a:t>
            </a:r>
          </a:p>
          <a:p>
            <a:r>
              <a:rPr lang="en-US" dirty="0"/>
              <a:t>USPOULTRY &amp; USPOULTRY Poultry Science Curriculum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Tom </a:t>
            </a:r>
            <a:r>
              <a:rPr lang="en-US" dirty="0" err="1"/>
              <a:t>Tabler</a:t>
            </a:r>
            <a:r>
              <a:rPr lang="en-US" dirty="0"/>
              <a:t>, Mississippi State University Department of Poultry Science Extension Professor</a:t>
            </a:r>
          </a:p>
          <a:p>
            <a:r>
              <a:rPr lang="en-US" dirty="0"/>
              <a:t>Jacquie Jacob, University of Kentucky</a:t>
            </a:r>
          </a:p>
          <a:p>
            <a:r>
              <a:rPr lang="en-US" dirty="0"/>
              <a:t>Jeanna Wilson, UGA Dept. of Poultry Science Professor</a:t>
            </a:r>
          </a:p>
          <a:p>
            <a:r>
              <a:rPr lang="en-US" dirty="0"/>
              <a:t>Kelly Sweeney, UGA Dept. of Poultry Science </a:t>
            </a:r>
            <a:r>
              <a:rPr lang="en-US" dirty="0" err="1"/>
              <a:t>Ph.D</a:t>
            </a:r>
            <a:r>
              <a:rPr lang="en-US" dirty="0"/>
              <a:t> Candidate</a:t>
            </a:r>
          </a:p>
          <a:p>
            <a:r>
              <a:rPr lang="en-US" dirty="0"/>
              <a:t>Merck Veterinary Manual</a:t>
            </a:r>
          </a:p>
          <a:p>
            <a:r>
              <a:rPr lang="en-US" dirty="0"/>
              <a:t>University of Maryland Extension</a:t>
            </a:r>
          </a:p>
          <a:p>
            <a:r>
              <a:rPr lang="en-US" dirty="0"/>
              <a:t>Poultry Hub</a:t>
            </a:r>
          </a:p>
          <a:p>
            <a:r>
              <a:rPr lang="en-US" dirty="0"/>
              <a:t>Brian Fairchild, University of Georgia Department of Poultry Science Professor</a:t>
            </a:r>
          </a:p>
          <a:p>
            <a:r>
              <a:rPr lang="en-US" dirty="0"/>
              <a:t>Centers for Disease Control</a:t>
            </a:r>
          </a:p>
          <a:p>
            <a:r>
              <a:rPr lang="en-US" dirty="0"/>
              <a:t>National FFA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5999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963385"/>
            <a:ext cx="8770571" cy="1165675"/>
          </a:xfrm>
        </p:spPr>
        <p:txBody>
          <a:bodyPr>
            <a:normAutofit/>
          </a:bodyPr>
          <a:lstStyle/>
          <a:p>
            <a:r>
              <a:rPr lang="en-US" sz="6000" dirty="0"/>
              <a:t>Terminology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F11C6D-DD6A-4169-9939-44AA4AC049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4498790"/>
              </p:ext>
            </p:extLst>
          </p:nvPr>
        </p:nvGraphicFramePr>
        <p:xfrm>
          <a:off x="2933699" y="2438400"/>
          <a:ext cx="8770571" cy="365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189056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F21D33-7C72-4D9D-AB31-56CD5D229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230" y="2274276"/>
            <a:ext cx="3229574" cy="3821723"/>
          </a:xfrm>
        </p:spPr>
        <p:txBody>
          <a:bodyPr anchor="t">
            <a:normAutofit/>
          </a:bodyPr>
          <a:lstStyle/>
          <a:p>
            <a:r>
              <a:rPr lang="en-US" sz="4000" dirty="0"/>
              <a:t>Terminology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F133EB-00E6-4683-85DC-CDF96516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66230" y="2050626"/>
            <a:ext cx="322783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098B63-2EFD-42EF-B1EC-49414BB6FD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069934"/>
              </p:ext>
            </p:extLst>
          </p:nvPr>
        </p:nvGraphicFramePr>
        <p:xfrm>
          <a:off x="642938" y="642938"/>
          <a:ext cx="718820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c 10" descr="Owl">
            <a:extLst>
              <a:ext uri="{FF2B5EF4-FFF2-40B4-BE49-F238E27FC236}">
                <a16:creationId xmlns:a16="http://schemas.microsoft.com/office/drawing/2014/main" id="{8A371BD4-D97E-5241-83B8-831FA87ACD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0471" y="4980214"/>
            <a:ext cx="914400" cy="914400"/>
          </a:xfrm>
          <a:prstGeom prst="rect">
            <a:avLst/>
          </a:prstGeom>
        </p:spPr>
      </p:pic>
      <p:pic>
        <p:nvPicPr>
          <p:cNvPr id="16" name="Graphic 15" descr="Peacock">
            <a:extLst>
              <a:ext uri="{FF2B5EF4-FFF2-40B4-BE49-F238E27FC236}">
                <a16:creationId xmlns:a16="http://schemas.microsoft.com/office/drawing/2014/main" id="{B0CC0CE9-9275-8C47-B1B2-DE173C8BC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0471" y="9633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0815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22514"/>
            <a:ext cx="8770573" cy="1608037"/>
          </a:xfrm>
        </p:spPr>
        <p:txBody>
          <a:bodyPr>
            <a:noAutofit/>
          </a:bodyPr>
          <a:lstStyle/>
          <a:p>
            <a:r>
              <a:rPr lang="en-US" sz="4800" dirty="0"/>
              <a:t>What birds are considered to be “poultry”?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311639"/>
            <a:ext cx="4160520" cy="61067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j-lt"/>
              </a:rPr>
              <a:t>Poultry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29891" y="3025116"/>
            <a:ext cx="3464328" cy="2992599"/>
          </a:xfrm>
        </p:spPr>
        <p:txBody>
          <a:bodyPr>
            <a:noAutofit/>
          </a:bodyPr>
          <a:lstStyle/>
          <a:p>
            <a:r>
              <a:rPr lang="en-US" dirty="0"/>
              <a:t>Chickens</a:t>
            </a:r>
          </a:p>
          <a:p>
            <a:r>
              <a:rPr lang="en-US" dirty="0"/>
              <a:t>Turkeys</a:t>
            </a:r>
          </a:p>
          <a:p>
            <a:r>
              <a:rPr lang="en-US" dirty="0"/>
              <a:t>Quail</a:t>
            </a:r>
          </a:p>
          <a:p>
            <a:r>
              <a:rPr lang="en-US" dirty="0"/>
              <a:t>Pigeons</a:t>
            </a:r>
          </a:p>
          <a:p>
            <a:r>
              <a:rPr lang="en-US" dirty="0"/>
              <a:t>Ostriches</a:t>
            </a:r>
          </a:p>
          <a:p>
            <a:r>
              <a:rPr lang="en-US" dirty="0"/>
              <a:t>Emus</a:t>
            </a:r>
          </a:p>
          <a:p>
            <a:r>
              <a:rPr lang="en-US" dirty="0"/>
              <a:t>Game fowl, peafowl, waterfowl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12" y="2508763"/>
            <a:ext cx="5184859" cy="345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58180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indoor, person, man, dog&#10;&#10;Description automatically generated">
            <a:extLst>
              <a:ext uri="{FF2B5EF4-FFF2-40B4-BE49-F238E27FC236}">
                <a16:creationId xmlns:a16="http://schemas.microsoft.com/office/drawing/2014/main" id="{63A63895-E435-BB4F-A389-16818C890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25000"/>
          </a:blip>
          <a:srcRect b="15764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225E1-28F1-E249-8536-1DA7DF54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984737"/>
            <a:ext cx="8770571" cy="11443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What is “Poultry Science”?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5591-9B31-9E46-8573-7AA982006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2438400"/>
            <a:ext cx="8770571" cy="365150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b="1" u="sng" dirty="0">
                <a:solidFill>
                  <a:schemeClr val="tx1"/>
                </a:solidFill>
              </a:rPr>
              <a:t>multidiscipline study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of the principles and practices of </a:t>
            </a:r>
            <a:r>
              <a:rPr lang="en-US" sz="3200" b="1" dirty="0">
                <a:solidFill>
                  <a:schemeClr val="tx1"/>
                </a:solidFill>
              </a:rPr>
              <a:t>rearing live poultry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b="1" dirty="0">
                <a:solidFill>
                  <a:schemeClr val="tx1"/>
                </a:solidFill>
              </a:rPr>
              <a:t>slaughtering poultry</a:t>
            </a:r>
            <a:r>
              <a:rPr lang="en-US" sz="3200" dirty="0">
                <a:solidFill>
                  <a:schemeClr val="tx1"/>
                </a:solidFill>
              </a:rPr>
              <a:t>, and </a:t>
            </a:r>
            <a:r>
              <a:rPr lang="en-US" sz="3200" b="1" dirty="0">
                <a:solidFill>
                  <a:schemeClr val="tx1"/>
                </a:solidFill>
              </a:rPr>
              <a:t>business management </a:t>
            </a:r>
            <a:r>
              <a:rPr lang="en-US" sz="3200" dirty="0">
                <a:solidFill>
                  <a:schemeClr val="tx1"/>
                </a:solidFill>
              </a:rPr>
              <a:t>associated with a commercial poultry enterprise.</a:t>
            </a:r>
          </a:p>
        </p:txBody>
      </p:sp>
    </p:spTree>
    <p:extLst>
      <p:ext uri="{BB962C8B-B14F-4D97-AF65-F5344CB8AC3E}">
        <p14:creationId xmlns:p14="http://schemas.microsoft.com/office/powerpoint/2010/main" val="162748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3142D0-3112-4D80-B5AB-230433081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43E48-35EB-9044-AD44-887B73D7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944" y="568345"/>
            <a:ext cx="4350585" cy="3683613"/>
          </a:xfrm>
        </p:spPr>
        <p:txBody>
          <a:bodyPr anchor="b">
            <a:normAutofit/>
          </a:bodyPr>
          <a:lstStyle/>
          <a:p>
            <a:r>
              <a:rPr lang="en-US" dirty="0"/>
              <a:t>Careers in Poultry Science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DBB21D-8BE0-417D-B2D5-0FECEB687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2944" y="4573693"/>
            <a:ext cx="415132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1B8F92-7ED3-BF4E-8C7F-71C366D0C9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880332"/>
              </p:ext>
            </p:extLst>
          </p:nvPr>
        </p:nvGraphicFramePr>
        <p:xfrm>
          <a:off x="642938" y="644525"/>
          <a:ext cx="6266539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C61E5D-E1F4-5540-91A2-2A1ECB332895}"/>
              </a:ext>
            </a:extLst>
          </p:cNvPr>
          <p:cNvSpPr txBox="1"/>
          <p:nvPr/>
        </p:nvSpPr>
        <p:spPr>
          <a:xfrm>
            <a:off x="7633509" y="4793946"/>
            <a:ext cx="3990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+mj-lt"/>
              </a:rPr>
              <a:t>It’s more than clucks and ducks!</a:t>
            </a:r>
          </a:p>
        </p:txBody>
      </p:sp>
    </p:spTree>
    <p:extLst>
      <p:ext uri="{BB962C8B-B14F-4D97-AF65-F5344CB8AC3E}">
        <p14:creationId xmlns:p14="http://schemas.microsoft.com/office/powerpoint/2010/main" val="17625376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889" y="885113"/>
            <a:ext cx="3660423" cy="116540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Domestication of Chickens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15589" y="2163223"/>
            <a:ext cx="4343277" cy="4405746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Domesticated for food (eggs &amp; meat), religious/ceremonial purposes, and/or for cockfighting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Domesticated from </a:t>
            </a:r>
            <a:r>
              <a:rPr lang="en-US" sz="2400" dirty="0" err="1"/>
              <a:t>junglefowl</a:t>
            </a:r>
            <a:endParaRPr lang="en-US" sz="2400" dirty="0"/>
          </a:p>
          <a:p>
            <a:pPr marL="742950" lvl="1" indent="-285750">
              <a:buFontTx/>
              <a:buChar char="-"/>
            </a:pPr>
            <a:r>
              <a:rPr lang="en-US" sz="2000" dirty="0"/>
              <a:t>Red </a:t>
            </a:r>
            <a:r>
              <a:rPr lang="en-US" sz="2000" dirty="0" err="1"/>
              <a:t>Junglefowl</a:t>
            </a:r>
            <a:r>
              <a:rPr lang="en-US" sz="2000" dirty="0"/>
              <a:t> (</a:t>
            </a:r>
            <a:r>
              <a:rPr lang="en-US" sz="2000" i="1" dirty="0"/>
              <a:t>Gallus </a:t>
            </a:r>
            <a:r>
              <a:rPr lang="en-US" sz="2000" i="1" dirty="0" err="1"/>
              <a:t>gallus</a:t>
            </a:r>
            <a:r>
              <a:rPr lang="en-US" sz="200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Endemic of Southeast Asia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Approx. 10,500 years ago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8" y="1040373"/>
            <a:ext cx="6990184" cy="4662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63334" y="5783986"/>
            <a:ext cx="296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Red </a:t>
            </a:r>
            <a:r>
              <a:rPr lang="en-US" i="1" dirty="0" err="1">
                <a:solidFill>
                  <a:schemeClr val="accent1"/>
                </a:solidFill>
              </a:rPr>
              <a:t>Junglefowl</a:t>
            </a:r>
            <a:r>
              <a:rPr lang="en-US" i="1" dirty="0">
                <a:solidFill>
                  <a:schemeClr val="accent1"/>
                </a:solidFill>
              </a:rPr>
              <a:t> (Gallus </a:t>
            </a:r>
            <a:r>
              <a:rPr lang="en-US" i="1" dirty="0" err="1">
                <a:solidFill>
                  <a:schemeClr val="accent1"/>
                </a:solidFill>
              </a:rPr>
              <a:t>gallus</a:t>
            </a:r>
            <a:r>
              <a:rPr lang="en-US" i="1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745405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A0238B-7919-4C52-882E-344BBBF0D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1C19C803-5DD2-4587-9488-A3938282D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3752" y="1810138"/>
            <a:ext cx="2762941" cy="4746626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rgbClr val="262626">
              <a:alpha val="40000"/>
            </a:srgbClr>
          </a:solidFill>
          <a:ln>
            <a:noFill/>
          </a:ln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53E5E44-01E8-4485-9970-B1CFA3049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0714" y="362425"/>
            <a:ext cx="2218442" cy="6204388"/>
          </a:xfrm>
          <a:custGeom>
            <a:avLst/>
            <a:gdLst/>
            <a:ahLst/>
            <a:cxnLst/>
            <a:rect l="0" t="0" r="r" b="b"/>
            <a:pathLst>
              <a:path w="697" h="1954">
                <a:moveTo>
                  <a:pt x="251" y="1472"/>
                </a:moveTo>
                <a:cubicBezTo>
                  <a:pt x="258" y="1472"/>
                  <a:pt x="252" y="1463"/>
                  <a:pt x="251" y="1462"/>
                </a:cubicBezTo>
                <a:cubicBezTo>
                  <a:pt x="248" y="1422"/>
                  <a:pt x="241" y="1424"/>
                  <a:pt x="241" y="1419"/>
                </a:cubicBezTo>
                <a:cubicBezTo>
                  <a:pt x="227" y="1388"/>
                  <a:pt x="226" y="1380"/>
                  <a:pt x="221" y="1376"/>
                </a:cubicBezTo>
                <a:cubicBezTo>
                  <a:pt x="209" y="1355"/>
                  <a:pt x="209" y="1347"/>
                  <a:pt x="203" y="1344"/>
                </a:cubicBezTo>
                <a:cubicBezTo>
                  <a:pt x="169" y="1285"/>
                  <a:pt x="162" y="1275"/>
                  <a:pt x="156" y="1263"/>
                </a:cubicBezTo>
                <a:cubicBezTo>
                  <a:pt x="144" y="1242"/>
                  <a:pt x="141" y="1236"/>
                  <a:pt x="138" y="1231"/>
                </a:cubicBezTo>
                <a:cubicBezTo>
                  <a:pt x="107" y="1177"/>
                  <a:pt x="108" y="1168"/>
                  <a:pt x="103" y="1165"/>
                </a:cubicBezTo>
                <a:cubicBezTo>
                  <a:pt x="90" y="1142"/>
                  <a:pt x="83" y="1131"/>
                  <a:pt x="82" y="1127"/>
                </a:cubicBezTo>
                <a:cubicBezTo>
                  <a:pt x="66" y="1090"/>
                  <a:pt x="67" y="1081"/>
                  <a:pt x="62" y="1077"/>
                </a:cubicBezTo>
                <a:cubicBezTo>
                  <a:pt x="57" y="1049"/>
                  <a:pt x="51" y="1046"/>
                  <a:pt x="52" y="1037"/>
                </a:cubicBezTo>
                <a:cubicBezTo>
                  <a:pt x="48" y="1016"/>
                  <a:pt x="44" y="1007"/>
                  <a:pt x="42" y="1002"/>
                </a:cubicBezTo>
                <a:cubicBezTo>
                  <a:pt x="32" y="970"/>
                  <a:pt x="24" y="961"/>
                  <a:pt x="22" y="946"/>
                </a:cubicBezTo>
                <a:cubicBezTo>
                  <a:pt x="13" y="922"/>
                  <a:pt x="11" y="916"/>
                  <a:pt x="9" y="909"/>
                </a:cubicBezTo>
                <a:cubicBezTo>
                  <a:pt x="5" y="889"/>
                  <a:pt x="11" y="888"/>
                  <a:pt x="9" y="896"/>
                </a:cubicBezTo>
                <a:cubicBezTo>
                  <a:pt x="25" y="935"/>
                  <a:pt x="22" y="943"/>
                  <a:pt x="27" y="944"/>
                </a:cubicBezTo>
                <a:cubicBezTo>
                  <a:pt x="47" y="979"/>
                  <a:pt x="44" y="987"/>
                  <a:pt x="45" y="992"/>
                </a:cubicBezTo>
                <a:cubicBezTo>
                  <a:pt x="78" y="1045"/>
                  <a:pt x="85" y="1060"/>
                  <a:pt x="95" y="1072"/>
                </a:cubicBezTo>
                <a:cubicBezTo>
                  <a:pt x="141" y="1130"/>
                  <a:pt x="141" y="1136"/>
                  <a:pt x="140" y="1142"/>
                </a:cubicBezTo>
                <a:cubicBezTo>
                  <a:pt x="159" y="1162"/>
                  <a:pt x="156" y="1170"/>
                  <a:pt x="160" y="1170"/>
                </a:cubicBezTo>
                <a:cubicBezTo>
                  <a:pt x="198" y="1238"/>
                  <a:pt x="204" y="1243"/>
                  <a:pt x="206" y="1251"/>
                </a:cubicBezTo>
                <a:cubicBezTo>
                  <a:pt x="218" y="1278"/>
                  <a:pt x="219" y="1288"/>
                  <a:pt x="226" y="1291"/>
                </a:cubicBezTo>
                <a:cubicBezTo>
                  <a:pt x="231" y="1298"/>
                  <a:pt x="231" y="1292"/>
                  <a:pt x="228" y="1288"/>
                </a:cubicBezTo>
                <a:cubicBezTo>
                  <a:pt x="196" y="1218"/>
                  <a:pt x="198" y="1206"/>
                  <a:pt x="191" y="1203"/>
                </a:cubicBezTo>
                <a:cubicBezTo>
                  <a:pt x="168" y="1159"/>
                  <a:pt x="164" y="1153"/>
                  <a:pt x="160" y="1147"/>
                </a:cubicBezTo>
                <a:cubicBezTo>
                  <a:pt x="114" y="1068"/>
                  <a:pt x="104" y="1068"/>
                  <a:pt x="105" y="1057"/>
                </a:cubicBezTo>
                <a:cubicBezTo>
                  <a:pt x="67" y="1000"/>
                  <a:pt x="58" y="1000"/>
                  <a:pt x="57" y="992"/>
                </a:cubicBezTo>
                <a:cubicBezTo>
                  <a:pt x="80" y="1011"/>
                  <a:pt x="81" y="1021"/>
                  <a:pt x="87" y="1024"/>
                </a:cubicBezTo>
                <a:cubicBezTo>
                  <a:pt x="103" y="1041"/>
                  <a:pt x="100" y="1049"/>
                  <a:pt x="105" y="1049"/>
                </a:cubicBezTo>
                <a:cubicBezTo>
                  <a:pt x="129" y="1079"/>
                  <a:pt x="130" y="1087"/>
                  <a:pt x="135" y="1092"/>
                </a:cubicBezTo>
                <a:cubicBezTo>
                  <a:pt x="163" y="1128"/>
                  <a:pt x="159" y="1136"/>
                  <a:pt x="163" y="1137"/>
                </a:cubicBezTo>
                <a:cubicBezTo>
                  <a:pt x="199" y="1191"/>
                  <a:pt x="204" y="1205"/>
                  <a:pt x="211" y="1218"/>
                </a:cubicBezTo>
                <a:cubicBezTo>
                  <a:pt x="232" y="1237"/>
                  <a:pt x="226" y="1238"/>
                  <a:pt x="228" y="1230"/>
                </a:cubicBezTo>
                <a:cubicBezTo>
                  <a:pt x="202" y="1163"/>
                  <a:pt x="196" y="1163"/>
                  <a:pt x="198" y="1155"/>
                </a:cubicBezTo>
                <a:cubicBezTo>
                  <a:pt x="171" y="1106"/>
                  <a:pt x="167" y="1104"/>
                  <a:pt x="165" y="1100"/>
                </a:cubicBezTo>
                <a:cubicBezTo>
                  <a:pt x="140" y="1062"/>
                  <a:pt x="138" y="1052"/>
                  <a:pt x="133" y="1047"/>
                </a:cubicBezTo>
                <a:cubicBezTo>
                  <a:pt x="76" y="924"/>
                  <a:pt x="76" y="918"/>
                  <a:pt x="75" y="913"/>
                </a:cubicBezTo>
                <a:cubicBezTo>
                  <a:pt x="53" y="840"/>
                  <a:pt x="56" y="836"/>
                  <a:pt x="57" y="830"/>
                </a:cubicBezTo>
                <a:cubicBezTo>
                  <a:pt x="36" y="706"/>
                  <a:pt x="30" y="721"/>
                  <a:pt x="34" y="725"/>
                </a:cubicBezTo>
                <a:cubicBezTo>
                  <a:pt x="45" y="767"/>
                  <a:pt x="46" y="774"/>
                  <a:pt x="49" y="778"/>
                </a:cubicBezTo>
                <a:cubicBezTo>
                  <a:pt x="70" y="833"/>
                  <a:pt x="67" y="843"/>
                  <a:pt x="72" y="846"/>
                </a:cubicBezTo>
                <a:cubicBezTo>
                  <a:pt x="94" y="887"/>
                  <a:pt x="97" y="899"/>
                  <a:pt x="102" y="908"/>
                </a:cubicBezTo>
                <a:cubicBezTo>
                  <a:pt x="143" y="980"/>
                  <a:pt x="154" y="992"/>
                  <a:pt x="160" y="1007"/>
                </a:cubicBezTo>
                <a:cubicBezTo>
                  <a:pt x="212" y="1106"/>
                  <a:pt x="218" y="1122"/>
                  <a:pt x="223" y="1137"/>
                </a:cubicBezTo>
                <a:cubicBezTo>
                  <a:pt x="218" y="1115"/>
                  <a:pt x="222" y="1106"/>
                  <a:pt x="221" y="1102"/>
                </a:cubicBezTo>
                <a:cubicBezTo>
                  <a:pt x="210" y="1080"/>
                  <a:pt x="213" y="1072"/>
                  <a:pt x="208" y="1072"/>
                </a:cubicBezTo>
                <a:cubicBezTo>
                  <a:pt x="195" y="1023"/>
                  <a:pt x="188" y="1020"/>
                  <a:pt x="188" y="1012"/>
                </a:cubicBezTo>
                <a:cubicBezTo>
                  <a:pt x="149" y="930"/>
                  <a:pt x="144" y="927"/>
                  <a:pt x="145" y="918"/>
                </a:cubicBezTo>
                <a:cubicBezTo>
                  <a:pt x="125" y="876"/>
                  <a:pt x="120" y="873"/>
                  <a:pt x="117" y="868"/>
                </a:cubicBezTo>
                <a:cubicBezTo>
                  <a:pt x="102" y="832"/>
                  <a:pt x="100" y="833"/>
                  <a:pt x="100" y="830"/>
                </a:cubicBezTo>
                <a:cubicBezTo>
                  <a:pt x="80" y="793"/>
                  <a:pt x="77" y="788"/>
                  <a:pt x="75" y="783"/>
                </a:cubicBezTo>
                <a:cubicBezTo>
                  <a:pt x="45" y="730"/>
                  <a:pt x="43" y="716"/>
                  <a:pt x="34" y="710"/>
                </a:cubicBezTo>
                <a:cubicBezTo>
                  <a:pt x="25" y="678"/>
                  <a:pt x="34" y="684"/>
                  <a:pt x="32" y="690"/>
                </a:cubicBezTo>
                <a:cubicBezTo>
                  <a:pt x="50" y="733"/>
                  <a:pt x="60" y="733"/>
                  <a:pt x="59" y="745"/>
                </a:cubicBezTo>
                <a:cubicBezTo>
                  <a:pt x="80" y="780"/>
                  <a:pt x="81" y="783"/>
                  <a:pt x="85" y="785"/>
                </a:cubicBezTo>
                <a:cubicBezTo>
                  <a:pt x="113" y="833"/>
                  <a:pt x="115" y="842"/>
                  <a:pt x="117" y="851"/>
                </a:cubicBezTo>
                <a:cubicBezTo>
                  <a:pt x="147" y="899"/>
                  <a:pt x="151" y="907"/>
                  <a:pt x="153" y="916"/>
                </a:cubicBezTo>
                <a:cubicBezTo>
                  <a:pt x="168" y="945"/>
                  <a:pt x="171" y="952"/>
                  <a:pt x="173" y="961"/>
                </a:cubicBezTo>
                <a:cubicBezTo>
                  <a:pt x="190" y="999"/>
                  <a:pt x="200" y="1010"/>
                  <a:pt x="203" y="1029"/>
                </a:cubicBezTo>
                <a:cubicBezTo>
                  <a:pt x="198" y="998"/>
                  <a:pt x="198" y="994"/>
                  <a:pt x="196" y="994"/>
                </a:cubicBezTo>
                <a:cubicBezTo>
                  <a:pt x="175" y="911"/>
                  <a:pt x="168" y="909"/>
                  <a:pt x="170" y="898"/>
                </a:cubicBezTo>
                <a:cubicBezTo>
                  <a:pt x="131" y="811"/>
                  <a:pt x="131" y="802"/>
                  <a:pt x="125" y="800"/>
                </a:cubicBezTo>
                <a:cubicBezTo>
                  <a:pt x="105" y="747"/>
                  <a:pt x="103" y="742"/>
                  <a:pt x="100" y="740"/>
                </a:cubicBezTo>
                <a:cubicBezTo>
                  <a:pt x="82" y="701"/>
                  <a:pt x="78" y="699"/>
                  <a:pt x="77" y="695"/>
                </a:cubicBezTo>
                <a:cubicBezTo>
                  <a:pt x="67" y="672"/>
                  <a:pt x="60" y="674"/>
                  <a:pt x="62" y="667"/>
                </a:cubicBezTo>
                <a:cubicBezTo>
                  <a:pt x="44" y="641"/>
                  <a:pt x="39" y="635"/>
                  <a:pt x="34" y="629"/>
                </a:cubicBezTo>
                <a:cubicBezTo>
                  <a:pt x="21" y="597"/>
                  <a:pt x="29" y="609"/>
                  <a:pt x="37" y="622"/>
                </a:cubicBezTo>
                <a:cubicBezTo>
                  <a:pt x="75" y="681"/>
                  <a:pt x="85" y="681"/>
                  <a:pt x="85" y="692"/>
                </a:cubicBezTo>
                <a:cubicBezTo>
                  <a:pt x="108" y="731"/>
                  <a:pt x="109" y="735"/>
                  <a:pt x="110" y="740"/>
                </a:cubicBezTo>
                <a:cubicBezTo>
                  <a:pt x="123" y="777"/>
                  <a:pt x="130" y="775"/>
                  <a:pt x="130" y="780"/>
                </a:cubicBezTo>
                <a:cubicBezTo>
                  <a:pt x="151" y="822"/>
                  <a:pt x="153" y="840"/>
                  <a:pt x="163" y="851"/>
                </a:cubicBezTo>
                <a:cubicBezTo>
                  <a:pt x="179" y="903"/>
                  <a:pt x="184" y="907"/>
                  <a:pt x="185" y="916"/>
                </a:cubicBezTo>
                <a:cubicBezTo>
                  <a:pt x="203" y="963"/>
                  <a:pt x="199" y="973"/>
                  <a:pt x="201" y="976"/>
                </a:cubicBezTo>
                <a:cubicBezTo>
                  <a:pt x="236" y="1076"/>
                  <a:pt x="226" y="1071"/>
                  <a:pt x="228" y="1064"/>
                </a:cubicBezTo>
                <a:cubicBezTo>
                  <a:pt x="218" y="972"/>
                  <a:pt x="212" y="965"/>
                  <a:pt x="213" y="951"/>
                </a:cubicBezTo>
                <a:cubicBezTo>
                  <a:pt x="185" y="862"/>
                  <a:pt x="181" y="854"/>
                  <a:pt x="178" y="845"/>
                </a:cubicBezTo>
                <a:cubicBezTo>
                  <a:pt x="145" y="767"/>
                  <a:pt x="139" y="762"/>
                  <a:pt x="135" y="755"/>
                </a:cubicBezTo>
                <a:cubicBezTo>
                  <a:pt x="119" y="717"/>
                  <a:pt x="114" y="719"/>
                  <a:pt x="112" y="717"/>
                </a:cubicBezTo>
                <a:cubicBezTo>
                  <a:pt x="92" y="686"/>
                  <a:pt x="92" y="676"/>
                  <a:pt x="87" y="669"/>
                </a:cubicBezTo>
                <a:cubicBezTo>
                  <a:pt x="56" y="621"/>
                  <a:pt x="53" y="614"/>
                  <a:pt x="49" y="607"/>
                </a:cubicBezTo>
                <a:cubicBezTo>
                  <a:pt x="41" y="564"/>
                  <a:pt x="41" y="578"/>
                  <a:pt x="47" y="586"/>
                </a:cubicBezTo>
                <a:cubicBezTo>
                  <a:pt x="72" y="633"/>
                  <a:pt x="77" y="635"/>
                  <a:pt x="77" y="642"/>
                </a:cubicBezTo>
                <a:cubicBezTo>
                  <a:pt x="117" y="700"/>
                  <a:pt x="120" y="711"/>
                  <a:pt x="125" y="720"/>
                </a:cubicBezTo>
                <a:cubicBezTo>
                  <a:pt x="136" y="738"/>
                  <a:pt x="138" y="743"/>
                  <a:pt x="143" y="745"/>
                </a:cubicBezTo>
                <a:cubicBezTo>
                  <a:pt x="165" y="796"/>
                  <a:pt x="169" y="801"/>
                  <a:pt x="173" y="805"/>
                </a:cubicBezTo>
                <a:cubicBezTo>
                  <a:pt x="198" y="877"/>
                  <a:pt x="205" y="880"/>
                  <a:pt x="206" y="888"/>
                </a:cubicBezTo>
                <a:cubicBezTo>
                  <a:pt x="210" y="912"/>
                  <a:pt x="215" y="915"/>
                  <a:pt x="216" y="923"/>
                </a:cubicBezTo>
                <a:cubicBezTo>
                  <a:pt x="239" y="982"/>
                  <a:pt x="234" y="967"/>
                  <a:pt x="238" y="961"/>
                </a:cubicBezTo>
                <a:cubicBezTo>
                  <a:pt x="220" y="890"/>
                  <a:pt x="217" y="886"/>
                  <a:pt x="218" y="876"/>
                </a:cubicBezTo>
                <a:cubicBezTo>
                  <a:pt x="175" y="774"/>
                  <a:pt x="176" y="763"/>
                  <a:pt x="173" y="755"/>
                </a:cubicBezTo>
                <a:cubicBezTo>
                  <a:pt x="155" y="729"/>
                  <a:pt x="156" y="717"/>
                  <a:pt x="150" y="712"/>
                </a:cubicBezTo>
                <a:cubicBezTo>
                  <a:pt x="123" y="663"/>
                  <a:pt x="122" y="653"/>
                  <a:pt x="115" y="649"/>
                </a:cubicBezTo>
                <a:cubicBezTo>
                  <a:pt x="86" y="590"/>
                  <a:pt x="85" y="586"/>
                  <a:pt x="85" y="581"/>
                </a:cubicBezTo>
                <a:cubicBezTo>
                  <a:pt x="60" y="516"/>
                  <a:pt x="65" y="519"/>
                  <a:pt x="64" y="528"/>
                </a:cubicBezTo>
                <a:cubicBezTo>
                  <a:pt x="82" y="567"/>
                  <a:pt x="89" y="567"/>
                  <a:pt x="87" y="576"/>
                </a:cubicBezTo>
                <a:cubicBezTo>
                  <a:pt x="102" y="603"/>
                  <a:pt x="102" y="606"/>
                  <a:pt x="105" y="606"/>
                </a:cubicBezTo>
                <a:cubicBezTo>
                  <a:pt x="133" y="652"/>
                  <a:pt x="128" y="663"/>
                  <a:pt x="135" y="662"/>
                </a:cubicBezTo>
                <a:cubicBezTo>
                  <a:pt x="162" y="716"/>
                  <a:pt x="168" y="721"/>
                  <a:pt x="170" y="730"/>
                </a:cubicBezTo>
                <a:cubicBezTo>
                  <a:pt x="201" y="805"/>
                  <a:pt x="206" y="810"/>
                  <a:pt x="208" y="818"/>
                </a:cubicBezTo>
                <a:cubicBezTo>
                  <a:pt x="243" y="905"/>
                  <a:pt x="235" y="893"/>
                  <a:pt x="233" y="888"/>
                </a:cubicBezTo>
                <a:cubicBezTo>
                  <a:pt x="221" y="836"/>
                  <a:pt x="220" y="828"/>
                  <a:pt x="216" y="823"/>
                </a:cubicBezTo>
                <a:cubicBezTo>
                  <a:pt x="173" y="707"/>
                  <a:pt x="173" y="697"/>
                  <a:pt x="170" y="689"/>
                </a:cubicBezTo>
                <a:cubicBezTo>
                  <a:pt x="157" y="663"/>
                  <a:pt x="154" y="657"/>
                  <a:pt x="150" y="652"/>
                </a:cubicBezTo>
                <a:cubicBezTo>
                  <a:pt x="119" y="602"/>
                  <a:pt x="122" y="594"/>
                  <a:pt x="117" y="594"/>
                </a:cubicBezTo>
                <a:cubicBezTo>
                  <a:pt x="119" y="590"/>
                  <a:pt x="124" y="592"/>
                  <a:pt x="125" y="596"/>
                </a:cubicBezTo>
                <a:cubicBezTo>
                  <a:pt x="159" y="641"/>
                  <a:pt x="154" y="651"/>
                  <a:pt x="163" y="649"/>
                </a:cubicBezTo>
                <a:cubicBezTo>
                  <a:pt x="185" y="694"/>
                  <a:pt x="183" y="708"/>
                  <a:pt x="190" y="712"/>
                </a:cubicBezTo>
                <a:cubicBezTo>
                  <a:pt x="211" y="753"/>
                  <a:pt x="208" y="762"/>
                  <a:pt x="213" y="762"/>
                </a:cubicBezTo>
                <a:cubicBezTo>
                  <a:pt x="237" y="847"/>
                  <a:pt x="238" y="850"/>
                  <a:pt x="238" y="853"/>
                </a:cubicBezTo>
                <a:cubicBezTo>
                  <a:pt x="246" y="870"/>
                  <a:pt x="242" y="860"/>
                  <a:pt x="243" y="855"/>
                </a:cubicBezTo>
                <a:cubicBezTo>
                  <a:pt x="231" y="791"/>
                  <a:pt x="232" y="779"/>
                  <a:pt x="228" y="757"/>
                </a:cubicBezTo>
                <a:cubicBezTo>
                  <a:pt x="212" y="721"/>
                  <a:pt x="215" y="712"/>
                  <a:pt x="210" y="712"/>
                </a:cubicBezTo>
                <a:cubicBezTo>
                  <a:pt x="190" y="661"/>
                  <a:pt x="188" y="652"/>
                  <a:pt x="183" y="647"/>
                </a:cubicBezTo>
                <a:cubicBezTo>
                  <a:pt x="162" y="617"/>
                  <a:pt x="161" y="598"/>
                  <a:pt x="150" y="589"/>
                </a:cubicBezTo>
                <a:cubicBezTo>
                  <a:pt x="126" y="540"/>
                  <a:pt x="121" y="535"/>
                  <a:pt x="117" y="528"/>
                </a:cubicBezTo>
                <a:cubicBezTo>
                  <a:pt x="101" y="492"/>
                  <a:pt x="98" y="489"/>
                  <a:pt x="97" y="486"/>
                </a:cubicBezTo>
                <a:cubicBezTo>
                  <a:pt x="80" y="432"/>
                  <a:pt x="73" y="429"/>
                  <a:pt x="74" y="418"/>
                </a:cubicBezTo>
                <a:cubicBezTo>
                  <a:pt x="93" y="455"/>
                  <a:pt x="94" y="458"/>
                  <a:pt x="94" y="463"/>
                </a:cubicBezTo>
                <a:cubicBezTo>
                  <a:pt x="143" y="547"/>
                  <a:pt x="140" y="555"/>
                  <a:pt x="145" y="556"/>
                </a:cubicBezTo>
                <a:cubicBezTo>
                  <a:pt x="164" y="593"/>
                  <a:pt x="170" y="599"/>
                  <a:pt x="173" y="606"/>
                </a:cubicBezTo>
                <a:cubicBezTo>
                  <a:pt x="191" y="642"/>
                  <a:pt x="200" y="654"/>
                  <a:pt x="205" y="669"/>
                </a:cubicBezTo>
                <a:cubicBezTo>
                  <a:pt x="228" y="720"/>
                  <a:pt x="226" y="733"/>
                  <a:pt x="233" y="737"/>
                </a:cubicBezTo>
                <a:cubicBezTo>
                  <a:pt x="244" y="794"/>
                  <a:pt x="247" y="802"/>
                  <a:pt x="246" y="815"/>
                </a:cubicBezTo>
                <a:cubicBezTo>
                  <a:pt x="257" y="840"/>
                  <a:pt x="255" y="834"/>
                  <a:pt x="256" y="830"/>
                </a:cubicBezTo>
                <a:cubicBezTo>
                  <a:pt x="249" y="738"/>
                  <a:pt x="244" y="737"/>
                  <a:pt x="243" y="732"/>
                </a:cubicBezTo>
                <a:cubicBezTo>
                  <a:pt x="217" y="655"/>
                  <a:pt x="208" y="642"/>
                  <a:pt x="203" y="624"/>
                </a:cubicBezTo>
                <a:cubicBezTo>
                  <a:pt x="179" y="566"/>
                  <a:pt x="170" y="562"/>
                  <a:pt x="170" y="551"/>
                </a:cubicBezTo>
                <a:cubicBezTo>
                  <a:pt x="156" y="511"/>
                  <a:pt x="145" y="501"/>
                  <a:pt x="142" y="483"/>
                </a:cubicBezTo>
                <a:cubicBezTo>
                  <a:pt x="140" y="458"/>
                  <a:pt x="142" y="465"/>
                  <a:pt x="145" y="471"/>
                </a:cubicBezTo>
                <a:cubicBezTo>
                  <a:pt x="163" y="523"/>
                  <a:pt x="171" y="533"/>
                  <a:pt x="175" y="546"/>
                </a:cubicBezTo>
                <a:cubicBezTo>
                  <a:pt x="196" y="591"/>
                  <a:pt x="206" y="598"/>
                  <a:pt x="208" y="614"/>
                </a:cubicBezTo>
                <a:cubicBezTo>
                  <a:pt x="231" y="662"/>
                  <a:pt x="236" y="674"/>
                  <a:pt x="241" y="687"/>
                </a:cubicBezTo>
                <a:cubicBezTo>
                  <a:pt x="252" y="718"/>
                  <a:pt x="249" y="725"/>
                  <a:pt x="253" y="725"/>
                </a:cubicBezTo>
                <a:cubicBezTo>
                  <a:pt x="268" y="760"/>
                  <a:pt x="259" y="754"/>
                  <a:pt x="261" y="750"/>
                </a:cubicBezTo>
                <a:cubicBezTo>
                  <a:pt x="260" y="703"/>
                  <a:pt x="254" y="700"/>
                  <a:pt x="258" y="692"/>
                </a:cubicBezTo>
                <a:cubicBezTo>
                  <a:pt x="248" y="658"/>
                  <a:pt x="249" y="652"/>
                  <a:pt x="246" y="652"/>
                </a:cubicBezTo>
                <a:cubicBezTo>
                  <a:pt x="229" y="597"/>
                  <a:pt x="228" y="593"/>
                  <a:pt x="228" y="589"/>
                </a:cubicBezTo>
                <a:cubicBezTo>
                  <a:pt x="211" y="547"/>
                  <a:pt x="207" y="538"/>
                  <a:pt x="203" y="528"/>
                </a:cubicBezTo>
                <a:cubicBezTo>
                  <a:pt x="186" y="481"/>
                  <a:pt x="179" y="480"/>
                  <a:pt x="180" y="473"/>
                </a:cubicBezTo>
                <a:cubicBezTo>
                  <a:pt x="156" y="407"/>
                  <a:pt x="153" y="397"/>
                  <a:pt x="150" y="387"/>
                </a:cubicBezTo>
                <a:cubicBezTo>
                  <a:pt x="147" y="345"/>
                  <a:pt x="152" y="348"/>
                  <a:pt x="150" y="357"/>
                </a:cubicBezTo>
                <a:cubicBezTo>
                  <a:pt x="176" y="446"/>
                  <a:pt x="183" y="456"/>
                  <a:pt x="188" y="468"/>
                </a:cubicBezTo>
                <a:cubicBezTo>
                  <a:pt x="206" y="507"/>
                  <a:pt x="205" y="512"/>
                  <a:pt x="205" y="516"/>
                </a:cubicBezTo>
                <a:cubicBezTo>
                  <a:pt x="224" y="553"/>
                  <a:pt x="228" y="566"/>
                  <a:pt x="233" y="579"/>
                </a:cubicBezTo>
                <a:cubicBezTo>
                  <a:pt x="232" y="555"/>
                  <a:pt x="229" y="552"/>
                  <a:pt x="228" y="546"/>
                </a:cubicBezTo>
                <a:cubicBezTo>
                  <a:pt x="212" y="499"/>
                  <a:pt x="215" y="491"/>
                  <a:pt x="210" y="491"/>
                </a:cubicBezTo>
                <a:cubicBezTo>
                  <a:pt x="198" y="374"/>
                  <a:pt x="193" y="371"/>
                  <a:pt x="198" y="360"/>
                </a:cubicBezTo>
                <a:cubicBezTo>
                  <a:pt x="209" y="429"/>
                  <a:pt x="211" y="465"/>
                  <a:pt x="223" y="491"/>
                </a:cubicBezTo>
                <a:cubicBezTo>
                  <a:pt x="280" y="680"/>
                  <a:pt x="276" y="677"/>
                  <a:pt x="276" y="674"/>
                </a:cubicBezTo>
                <a:cubicBezTo>
                  <a:pt x="265" y="621"/>
                  <a:pt x="263" y="596"/>
                  <a:pt x="256" y="576"/>
                </a:cubicBezTo>
                <a:cubicBezTo>
                  <a:pt x="238" y="489"/>
                  <a:pt x="237" y="484"/>
                  <a:pt x="233" y="481"/>
                </a:cubicBezTo>
                <a:cubicBezTo>
                  <a:pt x="229" y="441"/>
                  <a:pt x="223" y="426"/>
                  <a:pt x="223" y="415"/>
                </a:cubicBezTo>
                <a:cubicBezTo>
                  <a:pt x="215" y="326"/>
                  <a:pt x="215" y="313"/>
                  <a:pt x="215" y="299"/>
                </a:cubicBezTo>
                <a:cubicBezTo>
                  <a:pt x="216" y="264"/>
                  <a:pt x="215" y="246"/>
                  <a:pt x="215" y="229"/>
                </a:cubicBezTo>
                <a:cubicBezTo>
                  <a:pt x="220" y="243"/>
                  <a:pt x="217" y="244"/>
                  <a:pt x="220" y="252"/>
                </a:cubicBezTo>
                <a:cubicBezTo>
                  <a:pt x="227" y="394"/>
                  <a:pt x="231" y="403"/>
                  <a:pt x="230" y="418"/>
                </a:cubicBezTo>
                <a:cubicBezTo>
                  <a:pt x="241" y="471"/>
                  <a:pt x="249" y="489"/>
                  <a:pt x="253" y="511"/>
                </a:cubicBezTo>
                <a:cubicBezTo>
                  <a:pt x="269" y="599"/>
                  <a:pt x="275" y="599"/>
                  <a:pt x="273" y="606"/>
                </a:cubicBezTo>
                <a:cubicBezTo>
                  <a:pt x="283" y="651"/>
                  <a:pt x="286" y="652"/>
                  <a:pt x="286" y="672"/>
                </a:cubicBezTo>
                <a:cubicBezTo>
                  <a:pt x="296" y="620"/>
                  <a:pt x="298" y="608"/>
                  <a:pt x="293" y="589"/>
                </a:cubicBezTo>
                <a:cubicBezTo>
                  <a:pt x="280" y="509"/>
                  <a:pt x="286" y="493"/>
                  <a:pt x="281" y="488"/>
                </a:cubicBezTo>
                <a:cubicBezTo>
                  <a:pt x="267" y="299"/>
                  <a:pt x="263" y="266"/>
                  <a:pt x="268" y="241"/>
                </a:cubicBezTo>
                <a:cubicBezTo>
                  <a:pt x="274" y="196"/>
                  <a:pt x="264" y="191"/>
                  <a:pt x="270" y="186"/>
                </a:cubicBezTo>
                <a:cubicBezTo>
                  <a:pt x="277" y="197"/>
                  <a:pt x="273" y="206"/>
                  <a:pt x="273" y="216"/>
                </a:cubicBezTo>
                <a:cubicBezTo>
                  <a:pt x="276" y="229"/>
                  <a:pt x="273" y="230"/>
                  <a:pt x="273" y="239"/>
                </a:cubicBezTo>
                <a:cubicBezTo>
                  <a:pt x="284" y="423"/>
                  <a:pt x="283" y="439"/>
                  <a:pt x="286" y="453"/>
                </a:cubicBezTo>
                <a:cubicBezTo>
                  <a:pt x="292" y="522"/>
                  <a:pt x="304" y="540"/>
                  <a:pt x="303" y="574"/>
                </a:cubicBezTo>
                <a:cubicBezTo>
                  <a:pt x="306" y="533"/>
                  <a:pt x="306" y="521"/>
                  <a:pt x="306" y="508"/>
                </a:cubicBezTo>
                <a:cubicBezTo>
                  <a:pt x="292" y="325"/>
                  <a:pt x="289" y="308"/>
                  <a:pt x="291" y="292"/>
                </a:cubicBezTo>
                <a:cubicBezTo>
                  <a:pt x="285" y="226"/>
                  <a:pt x="289" y="223"/>
                  <a:pt x="288" y="209"/>
                </a:cubicBezTo>
                <a:cubicBezTo>
                  <a:pt x="293" y="131"/>
                  <a:pt x="295" y="122"/>
                  <a:pt x="296" y="111"/>
                </a:cubicBezTo>
                <a:cubicBezTo>
                  <a:pt x="296" y="107"/>
                  <a:pt x="305" y="125"/>
                  <a:pt x="298" y="126"/>
                </a:cubicBezTo>
                <a:cubicBezTo>
                  <a:pt x="292" y="226"/>
                  <a:pt x="298" y="243"/>
                  <a:pt x="296" y="259"/>
                </a:cubicBezTo>
                <a:cubicBezTo>
                  <a:pt x="303" y="366"/>
                  <a:pt x="309" y="397"/>
                  <a:pt x="308" y="435"/>
                </a:cubicBezTo>
                <a:cubicBezTo>
                  <a:pt x="323" y="474"/>
                  <a:pt x="314" y="470"/>
                  <a:pt x="316" y="465"/>
                </a:cubicBezTo>
                <a:cubicBezTo>
                  <a:pt x="318" y="444"/>
                  <a:pt x="318" y="439"/>
                  <a:pt x="318" y="435"/>
                </a:cubicBezTo>
                <a:cubicBezTo>
                  <a:pt x="316" y="396"/>
                  <a:pt x="316" y="392"/>
                  <a:pt x="316" y="387"/>
                </a:cubicBezTo>
                <a:cubicBezTo>
                  <a:pt x="315" y="330"/>
                  <a:pt x="313" y="324"/>
                  <a:pt x="313" y="319"/>
                </a:cubicBezTo>
                <a:cubicBezTo>
                  <a:pt x="318" y="200"/>
                  <a:pt x="323" y="199"/>
                  <a:pt x="321" y="191"/>
                </a:cubicBezTo>
                <a:cubicBezTo>
                  <a:pt x="325" y="160"/>
                  <a:pt x="320" y="150"/>
                  <a:pt x="326" y="151"/>
                </a:cubicBezTo>
                <a:cubicBezTo>
                  <a:pt x="333" y="137"/>
                  <a:pt x="331" y="147"/>
                  <a:pt x="328" y="156"/>
                </a:cubicBezTo>
                <a:cubicBezTo>
                  <a:pt x="322" y="246"/>
                  <a:pt x="326" y="266"/>
                  <a:pt x="321" y="277"/>
                </a:cubicBezTo>
                <a:cubicBezTo>
                  <a:pt x="324" y="351"/>
                  <a:pt x="322" y="357"/>
                  <a:pt x="326" y="357"/>
                </a:cubicBezTo>
                <a:cubicBezTo>
                  <a:pt x="328" y="453"/>
                  <a:pt x="326" y="458"/>
                  <a:pt x="326" y="463"/>
                </a:cubicBezTo>
                <a:cubicBezTo>
                  <a:pt x="338" y="484"/>
                  <a:pt x="338" y="481"/>
                  <a:pt x="339" y="478"/>
                </a:cubicBezTo>
                <a:cubicBezTo>
                  <a:pt x="339" y="467"/>
                  <a:pt x="338" y="461"/>
                  <a:pt x="339" y="453"/>
                </a:cubicBezTo>
                <a:cubicBezTo>
                  <a:pt x="339" y="390"/>
                  <a:pt x="345" y="391"/>
                  <a:pt x="344" y="385"/>
                </a:cubicBezTo>
                <a:cubicBezTo>
                  <a:pt x="344" y="252"/>
                  <a:pt x="346" y="241"/>
                  <a:pt x="346" y="229"/>
                </a:cubicBezTo>
                <a:cubicBezTo>
                  <a:pt x="373" y="110"/>
                  <a:pt x="371" y="102"/>
                  <a:pt x="374" y="98"/>
                </a:cubicBezTo>
                <a:cubicBezTo>
                  <a:pt x="379" y="60"/>
                  <a:pt x="385" y="60"/>
                  <a:pt x="384" y="53"/>
                </a:cubicBezTo>
                <a:cubicBezTo>
                  <a:pt x="397" y="11"/>
                  <a:pt x="405" y="24"/>
                  <a:pt x="399" y="22"/>
                </a:cubicBezTo>
                <a:cubicBezTo>
                  <a:pt x="374" y="102"/>
                  <a:pt x="383" y="117"/>
                  <a:pt x="376" y="116"/>
                </a:cubicBezTo>
                <a:cubicBezTo>
                  <a:pt x="367" y="192"/>
                  <a:pt x="355" y="232"/>
                  <a:pt x="351" y="272"/>
                </a:cubicBezTo>
                <a:cubicBezTo>
                  <a:pt x="351" y="359"/>
                  <a:pt x="355" y="369"/>
                  <a:pt x="354" y="372"/>
                </a:cubicBezTo>
                <a:cubicBezTo>
                  <a:pt x="351" y="399"/>
                  <a:pt x="351" y="403"/>
                  <a:pt x="351" y="407"/>
                </a:cubicBezTo>
                <a:cubicBezTo>
                  <a:pt x="362" y="364"/>
                  <a:pt x="358" y="351"/>
                  <a:pt x="364" y="347"/>
                </a:cubicBezTo>
                <a:cubicBezTo>
                  <a:pt x="368" y="321"/>
                  <a:pt x="368" y="314"/>
                  <a:pt x="371" y="314"/>
                </a:cubicBezTo>
                <a:cubicBezTo>
                  <a:pt x="390" y="172"/>
                  <a:pt x="402" y="149"/>
                  <a:pt x="404" y="116"/>
                </a:cubicBezTo>
                <a:cubicBezTo>
                  <a:pt x="432" y="41"/>
                  <a:pt x="427" y="40"/>
                  <a:pt x="429" y="48"/>
                </a:cubicBezTo>
                <a:cubicBezTo>
                  <a:pt x="403" y="151"/>
                  <a:pt x="400" y="182"/>
                  <a:pt x="396" y="221"/>
                </a:cubicBezTo>
                <a:cubicBezTo>
                  <a:pt x="369" y="402"/>
                  <a:pt x="368" y="392"/>
                  <a:pt x="374" y="387"/>
                </a:cubicBezTo>
                <a:cubicBezTo>
                  <a:pt x="381" y="362"/>
                  <a:pt x="384" y="355"/>
                  <a:pt x="386" y="347"/>
                </a:cubicBezTo>
                <a:cubicBezTo>
                  <a:pt x="421" y="286"/>
                  <a:pt x="421" y="276"/>
                  <a:pt x="426" y="272"/>
                </a:cubicBezTo>
                <a:cubicBezTo>
                  <a:pt x="463" y="190"/>
                  <a:pt x="470" y="184"/>
                  <a:pt x="472" y="173"/>
                </a:cubicBezTo>
                <a:cubicBezTo>
                  <a:pt x="478" y="175"/>
                  <a:pt x="469" y="199"/>
                  <a:pt x="462" y="224"/>
                </a:cubicBezTo>
                <a:cubicBezTo>
                  <a:pt x="446" y="260"/>
                  <a:pt x="442" y="261"/>
                  <a:pt x="442" y="261"/>
                </a:cubicBezTo>
                <a:cubicBezTo>
                  <a:pt x="417" y="299"/>
                  <a:pt x="417" y="319"/>
                  <a:pt x="406" y="329"/>
                </a:cubicBezTo>
                <a:cubicBezTo>
                  <a:pt x="393" y="372"/>
                  <a:pt x="394" y="370"/>
                  <a:pt x="396" y="370"/>
                </a:cubicBezTo>
                <a:cubicBezTo>
                  <a:pt x="423" y="330"/>
                  <a:pt x="433" y="319"/>
                  <a:pt x="437" y="302"/>
                </a:cubicBezTo>
                <a:cubicBezTo>
                  <a:pt x="464" y="262"/>
                  <a:pt x="464" y="255"/>
                  <a:pt x="467" y="251"/>
                </a:cubicBezTo>
                <a:cubicBezTo>
                  <a:pt x="504" y="170"/>
                  <a:pt x="509" y="151"/>
                  <a:pt x="512" y="128"/>
                </a:cubicBezTo>
                <a:cubicBezTo>
                  <a:pt x="522" y="92"/>
                  <a:pt x="522" y="99"/>
                  <a:pt x="522" y="105"/>
                </a:cubicBezTo>
                <a:cubicBezTo>
                  <a:pt x="496" y="217"/>
                  <a:pt x="493" y="220"/>
                  <a:pt x="492" y="224"/>
                </a:cubicBezTo>
                <a:cubicBezTo>
                  <a:pt x="470" y="268"/>
                  <a:pt x="468" y="270"/>
                  <a:pt x="467" y="274"/>
                </a:cubicBezTo>
                <a:cubicBezTo>
                  <a:pt x="460" y="300"/>
                  <a:pt x="449" y="294"/>
                  <a:pt x="452" y="302"/>
                </a:cubicBezTo>
                <a:cubicBezTo>
                  <a:pt x="426" y="346"/>
                  <a:pt x="419" y="348"/>
                  <a:pt x="419" y="357"/>
                </a:cubicBezTo>
                <a:cubicBezTo>
                  <a:pt x="377" y="415"/>
                  <a:pt x="378" y="425"/>
                  <a:pt x="369" y="425"/>
                </a:cubicBezTo>
                <a:cubicBezTo>
                  <a:pt x="358" y="467"/>
                  <a:pt x="351" y="467"/>
                  <a:pt x="354" y="475"/>
                </a:cubicBezTo>
                <a:cubicBezTo>
                  <a:pt x="367" y="453"/>
                  <a:pt x="377" y="450"/>
                  <a:pt x="379" y="438"/>
                </a:cubicBezTo>
                <a:cubicBezTo>
                  <a:pt x="409" y="380"/>
                  <a:pt x="416" y="379"/>
                  <a:pt x="417" y="372"/>
                </a:cubicBezTo>
                <a:cubicBezTo>
                  <a:pt x="432" y="354"/>
                  <a:pt x="437" y="346"/>
                  <a:pt x="442" y="337"/>
                </a:cubicBezTo>
                <a:cubicBezTo>
                  <a:pt x="466" y="307"/>
                  <a:pt x="467" y="295"/>
                  <a:pt x="477" y="292"/>
                </a:cubicBezTo>
                <a:cubicBezTo>
                  <a:pt x="499" y="244"/>
                  <a:pt x="508" y="247"/>
                  <a:pt x="507" y="239"/>
                </a:cubicBezTo>
                <a:cubicBezTo>
                  <a:pt x="524" y="202"/>
                  <a:pt x="526" y="190"/>
                  <a:pt x="532" y="183"/>
                </a:cubicBezTo>
                <a:cubicBezTo>
                  <a:pt x="548" y="92"/>
                  <a:pt x="554" y="90"/>
                  <a:pt x="550" y="85"/>
                </a:cubicBezTo>
                <a:cubicBezTo>
                  <a:pt x="558" y="74"/>
                  <a:pt x="553" y="90"/>
                  <a:pt x="555" y="113"/>
                </a:cubicBezTo>
                <a:cubicBezTo>
                  <a:pt x="542" y="172"/>
                  <a:pt x="541" y="178"/>
                  <a:pt x="537" y="181"/>
                </a:cubicBezTo>
                <a:cubicBezTo>
                  <a:pt x="505" y="263"/>
                  <a:pt x="501" y="266"/>
                  <a:pt x="499" y="271"/>
                </a:cubicBezTo>
                <a:cubicBezTo>
                  <a:pt x="484" y="295"/>
                  <a:pt x="484" y="297"/>
                  <a:pt x="482" y="297"/>
                </a:cubicBezTo>
                <a:cubicBezTo>
                  <a:pt x="457" y="329"/>
                  <a:pt x="455" y="341"/>
                  <a:pt x="447" y="347"/>
                </a:cubicBezTo>
                <a:cubicBezTo>
                  <a:pt x="407" y="407"/>
                  <a:pt x="403" y="417"/>
                  <a:pt x="399" y="428"/>
                </a:cubicBezTo>
                <a:cubicBezTo>
                  <a:pt x="366" y="495"/>
                  <a:pt x="355" y="497"/>
                  <a:pt x="354" y="511"/>
                </a:cubicBezTo>
                <a:cubicBezTo>
                  <a:pt x="335" y="549"/>
                  <a:pt x="325" y="553"/>
                  <a:pt x="326" y="569"/>
                </a:cubicBezTo>
                <a:cubicBezTo>
                  <a:pt x="362" y="513"/>
                  <a:pt x="363" y="500"/>
                  <a:pt x="369" y="493"/>
                </a:cubicBezTo>
                <a:cubicBezTo>
                  <a:pt x="404" y="438"/>
                  <a:pt x="412" y="433"/>
                  <a:pt x="414" y="423"/>
                </a:cubicBezTo>
                <a:cubicBezTo>
                  <a:pt x="432" y="393"/>
                  <a:pt x="442" y="397"/>
                  <a:pt x="439" y="387"/>
                </a:cubicBezTo>
                <a:cubicBezTo>
                  <a:pt x="476" y="345"/>
                  <a:pt x="475" y="336"/>
                  <a:pt x="482" y="334"/>
                </a:cubicBezTo>
                <a:cubicBezTo>
                  <a:pt x="503" y="295"/>
                  <a:pt x="509" y="292"/>
                  <a:pt x="512" y="287"/>
                </a:cubicBezTo>
                <a:cubicBezTo>
                  <a:pt x="539" y="245"/>
                  <a:pt x="539" y="228"/>
                  <a:pt x="547" y="219"/>
                </a:cubicBezTo>
                <a:cubicBezTo>
                  <a:pt x="562" y="165"/>
                  <a:pt x="567" y="153"/>
                  <a:pt x="570" y="138"/>
                </a:cubicBezTo>
                <a:cubicBezTo>
                  <a:pt x="577" y="72"/>
                  <a:pt x="586" y="67"/>
                  <a:pt x="585" y="57"/>
                </a:cubicBezTo>
                <a:cubicBezTo>
                  <a:pt x="585" y="94"/>
                  <a:pt x="579" y="99"/>
                  <a:pt x="580" y="110"/>
                </a:cubicBezTo>
                <a:cubicBezTo>
                  <a:pt x="567" y="189"/>
                  <a:pt x="560" y="188"/>
                  <a:pt x="562" y="196"/>
                </a:cubicBezTo>
                <a:cubicBezTo>
                  <a:pt x="550" y="239"/>
                  <a:pt x="538" y="250"/>
                  <a:pt x="535" y="269"/>
                </a:cubicBezTo>
                <a:cubicBezTo>
                  <a:pt x="506" y="321"/>
                  <a:pt x="500" y="322"/>
                  <a:pt x="500" y="329"/>
                </a:cubicBezTo>
                <a:cubicBezTo>
                  <a:pt x="467" y="374"/>
                  <a:pt x="461" y="376"/>
                  <a:pt x="457" y="380"/>
                </a:cubicBezTo>
                <a:cubicBezTo>
                  <a:pt x="427" y="424"/>
                  <a:pt x="425" y="427"/>
                  <a:pt x="424" y="430"/>
                </a:cubicBezTo>
                <a:cubicBezTo>
                  <a:pt x="401" y="471"/>
                  <a:pt x="394" y="474"/>
                  <a:pt x="391" y="480"/>
                </a:cubicBezTo>
                <a:cubicBezTo>
                  <a:pt x="381" y="509"/>
                  <a:pt x="381" y="506"/>
                  <a:pt x="381" y="503"/>
                </a:cubicBezTo>
                <a:cubicBezTo>
                  <a:pt x="415" y="463"/>
                  <a:pt x="421" y="454"/>
                  <a:pt x="429" y="448"/>
                </a:cubicBezTo>
                <a:cubicBezTo>
                  <a:pt x="442" y="427"/>
                  <a:pt x="447" y="428"/>
                  <a:pt x="447" y="425"/>
                </a:cubicBezTo>
                <a:cubicBezTo>
                  <a:pt x="472" y="394"/>
                  <a:pt x="479" y="387"/>
                  <a:pt x="484" y="380"/>
                </a:cubicBezTo>
                <a:cubicBezTo>
                  <a:pt x="504" y="353"/>
                  <a:pt x="508" y="349"/>
                  <a:pt x="512" y="347"/>
                </a:cubicBezTo>
                <a:cubicBezTo>
                  <a:pt x="538" y="309"/>
                  <a:pt x="541" y="301"/>
                  <a:pt x="545" y="294"/>
                </a:cubicBezTo>
                <a:cubicBezTo>
                  <a:pt x="559" y="253"/>
                  <a:pt x="562" y="251"/>
                  <a:pt x="567" y="251"/>
                </a:cubicBezTo>
                <a:cubicBezTo>
                  <a:pt x="523" y="343"/>
                  <a:pt x="520" y="354"/>
                  <a:pt x="512" y="360"/>
                </a:cubicBezTo>
                <a:cubicBezTo>
                  <a:pt x="483" y="397"/>
                  <a:pt x="482" y="399"/>
                  <a:pt x="482" y="402"/>
                </a:cubicBezTo>
                <a:cubicBezTo>
                  <a:pt x="463" y="420"/>
                  <a:pt x="460" y="424"/>
                  <a:pt x="459" y="430"/>
                </a:cubicBezTo>
                <a:cubicBezTo>
                  <a:pt x="433" y="460"/>
                  <a:pt x="432" y="462"/>
                  <a:pt x="429" y="463"/>
                </a:cubicBezTo>
                <a:cubicBezTo>
                  <a:pt x="403" y="503"/>
                  <a:pt x="395" y="502"/>
                  <a:pt x="394" y="508"/>
                </a:cubicBezTo>
                <a:cubicBezTo>
                  <a:pt x="360" y="548"/>
                  <a:pt x="356" y="558"/>
                  <a:pt x="351" y="566"/>
                </a:cubicBezTo>
                <a:cubicBezTo>
                  <a:pt x="315" y="653"/>
                  <a:pt x="316" y="649"/>
                  <a:pt x="319" y="649"/>
                </a:cubicBezTo>
                <a:cubicBezTo>
                  <a:pt x="332" y="628"/>
                  <a:pt x="333" y="622"/>
                  <a:pt x="336" y="619"/>
                </a:cubicBezTo>
                <a:cubicBezTo>
                  <a:pt x="367" y="582"/>
                  <a:pt x="371" y="575"/>
                  <a:pt x="376" y="568"/>
                </a:cubicBezTo>
                <a:cubicBezTo>
                  <a:pt x="394" y="542"/>
                  <a:pt x="402" y="543"/>
                  <a:pt x="402" y="536"/>
                </a:cubicBezTo>
                <a:cubicBezTo>
                  <a:pt x="438" y="505"/>
                  <a:pt x="438" y="494"/>
                  <a:pt x="447" y="490"/>
                </a:cubicBezTo>
                <a:cubicBezTo>
                  <a:pt x="471" y="464"/>
                  <a:pt x="471" y="452"/>
                  <a:pt x="479" y="448"/>
                </a:cubicBezTo>
                <a:cubicBezTo>
                  <a:pt x="500" y="419"/>
                  <a:pt x="504" y="411"/>
                  <a:pt x="510" y="405"/>
                </a:cubicBezTo>
                <a:cubicBezTo>
                  <a:pt x="544" y="340"/>
                  <a:pt x="544" y="334"/>
                  <a:pt x="547" y="332"/>
                </a:cubicBezTo>
                <a:cubicBezTo>
                  <a:pt x="576" y="260"/>
                  <a:pt x="573" y="249"/>
                  <a:pt x="577" y="244"/>
                </a:cubicBezTo>
                <a:cubicBezTo>
                  <a:pt x="586" y="197"/>
                  <a:pt x="588" y="164"/>
                  <a:pt x="595" y="135"/>
                </a:cubicBezTo>
                <a:cubicBezTo>
                  <a:pt x="594" y="196"/>
                  <a:pt x="589" y="206"/>
                  <a:pt x="590" y="224"/>
                </a:cubicBezTo>
                <a:cubicBezTo>
                  <a:pt x="572" y="286"/>
                  <a:pt x="575" y="297"/>
                  <a:pt x="570" y="299"/>
                </a:cubicBezTo>
                <a:cubicBezTo>
                  <a:pt x="537" y="378"/>
                  <a:pt x="533" y="389"/>
                  <a:pt x="525" y="397"/>
                </a:cubicBezTo>
                <a:cubicBezTo>
                  <a:pt x="506" y="431"/>
                  <a:pt x="503" y="431"/>
                  <a:pt x="502" y="435"/>
                </a:cubicBezTo>
                <a:cubicBezTo>
                  <a:pt x="485" y="464"/>
                  <a:pt x="476" y="464"/>
                  <a:pt x="477" y="473"/>
                </a:cubicBezTo>
                <a:cubicBezTo>
                  <a:pt x="452" y="503"/>
                  <a:pt x="446" y="505"/>
                  <a:pt x="442" y="508"/>
                </a:cubicBezTo>
                <a:cubicBezTo>
                  <a:pt x="424" y="523"/>
                  <a:pt x="427" y="534"/>
                  <a:pt x="419" y="533"/>
                </a:cubicBezTo>
                <a:cubicBezTo>
                  <a:pt x="337" y="645"/>
                  <a:pt x="338" y="641"/>
                  <a:pt x="341" y="641"/>
                </a:cubicBezTo>
                <a:cubicBezTo>
                  <a:pt x="357" y="630"/>
                  <a:pt x="354" y="622"/>
                  <a:pt x="359" y="621"/>
                </a:cubicBezTo>
                <a:cubicBezTo>
                  <a:pt x="419" y="562"/>
                  <a:pt x="442" y="543"/>
                  <a:pt x="459" y="518"/>
                </a:cubicBezTo>
                <a:cubicBezTo>
                  <a:pt x="475" y="496"/>
                  <a:pt x="482" y="498"/>
                  <a:pt x="482" y="493"/>
                </a:cubicBezTo>
                <a:cubicBezTo>
                  <a:pt x="501" y="474"/>
                  <a:pt x="503" y="471"/>
                  <a:pt x="505" y="468"/>
                </a:cubicBezTo>
                <a:cubicBezTo>
                  <a:pt x="547" y="407"/>
                  <a:pt x="552" y="402"/>
                  <a:pt x="557" y="397"/>
                </a:cubicBezTo>
                <a:cubicBezTo>
                  <a:pt x="585" y="334"/>
                  <a:pt x="592" y="336"/>
                  <a:pt x="590" y="329"/>
                </a:cubicBezTo>
                <a:cubicBezTo>
                  <a:pt x="604" y="294"/>
                  <a:pt x="606" y="286"/>
                  <a:pt x="610" y="281"/>
                </a:cubicBezTo>
                <a:cubicBezTo>
                  <a:pt x="629" y="217"/>
                  <a:pt x="627" y="222"/>
                  <a:pt x="628" y="226"/>
                </a:cubicBezTo>
                <a:cubicBezTo>
                  <a:pt x="614" y="259"/>
                  <a:pt x="624" y="266"/>
                  <a:pt x="618" y="269"/>
                </a:cubicBezTo>
                <a:cubicBezTo>
                  <a:pt x="600" y="334"/>
                  <a:pt x="592" y="341"/>
                  <a:pt x="590" y="354"/>
                </a:cubicBezTo>
                <a:cubicBezTo>
                  <a:pt x="569" y="389"/>
                  <a:pt x="569" y="396"/>
                  <a:pt x="565" y="400"/>
                </a:cubicBezTo>
                <a:cubicBezTo>
                  <a:pt x="539" y="449"/>
                  <a:pt x="528" y="446"/>
                  <a:pt x="530" y="455"/>
                </a:cubicBezTo>
                <a:cubicBezTo>
                  <a:pt x="494" y="498"/>
                  <a:pt x="491" y="501"/>
                  <a:pt x="487" y="505"/>
                </a:cubicBezTo>
                <a:cubicBezTo>
                  <a:pt x="467" y="523"/>
                  <a:pt x="465" y="536"/>
                  <a:pt x="454" y="541"/>
                </a:cubicBezTo>
                <a:cubicBezTo>
                  <a:pt x="435" y="560"/>
                  <a:pt x="434" y="562"/>
                  <a:pt x="434" y="566"/>
                </a:cubicBezTo>
                <a:cubicBezTo>
                  <a:pt x="409" y="593"/>
                  <a:pt x="397" y="589"/>
                  <a:pt x="399" y="599"/>
                </a:cubicBezTo>
                <a:cubicBezTo>
                  <a:pt x="371" y="623"/>
                  <a:pt x="367" y="627"/>
                  <a:pt x="364" y="631"/>
                </a:cubicBezTo>
                <a:cubicBezTo>
                  <a:pt x="347" y="653"/>
                  <a:pt x="344" y="654"/>
                  <a:pt x="341" y="654"/>
                </a:cubicBezTo>
                <a:cubicBezTo>
                  <a:pt x="306" y="715"/>
                  <a:pt x="304" y="720"/>
                  <a:pt x="301" y="722"/>
                </a:cubicBezTo>
                <a:cubicBezTo>
                  <a:pt x="296" y="747"/>
                  <a:pt x="297" y="745"/>
                  <a:pt x="299" y="745"/>
                </a:cubicBezTo>
                <a:cubicBezTo>
                  <a:pt x="318" y="708"/>
                  <a:pt x="325" y="704"/>
                  <a:pt x="329" y="697"/>
                </a:cubicBezTo>
                <a:cubicBezTo>
                  <a:pt x="354" y="669"/>
                  <a:pt x="351" y="661"/>
                  <a:pt x="356" y="662"/>
                </a:cubicBezTo>
                <a:cubicBezTo>
                  <a:pt x="380" y="634"/>
                  <a:pt x="389" y="622"/>
                  <a:pt x="399" y="611"/>
                </a:cubicBezTo>
                <a:cubicBezTo>
                  <a:pt x="461" y="555"/>
                  <a:pt x="469" y="552"/>
                  <a:pt x="472" y="543"/>
                </a:cubicBezTo>
                <a:cubicBezTo>
                  <a:pt x="512" y="507"/>
                  <a:pt x="513" y="503"/>
                  <a:pt x="520" y="503"/>
                </a:cubicBezTo>
                <a:cubicBezTo>
                  <a:pt x="550" y="469"/>
                  <a:pt x="557" y="461"/>
                  <a:pt x="565" y="455"/>
                </a:cubicBezTo>
                <a:cubicBezTo>
                  <a:pt x="598" y="394"/>
                  <a:pt x="603" y="386"/>
                  <a:pt x="610" y="380"/>
                </a:cubicBezTo>
                <a:cubicBezTo>
                  <a:pt x="617" y="354"/>
                  <a:pt x="618" y="350"/>
                  <a:pt x="623" y="349"/>
                </a:cubicBezTo>
                <a:cubicBezTo>
                  <a:pt x="643" y="301"/>
                  <a:pt x="640" y="315"/>
                  <a:pt x="638" y="317"/>
                </a:cubicBezTo>
                <a:cubicBezTo>
                  <a:pt x="614" y="376"/>
                  <a:pt x="614" y="391"/>
                  <a:pt x="605" y="397"/>
                </a:cubicBezTo>
                <a:cubicBezTo>
                  <a:pt x="571" y="455"/>
                  <a:pt x="568" y="462"/>
                  <a:pt x="565" y="470"/>
                </a:cubicBezTo>
                <a:cubicBezTo>
                  <a:pt x="543" y="489"/>
                  <a:pt x="545" y="498"/>
                  <a:pt x="537" y="495"/>
                </a:cubicBezTo>
                <a:cubicBezTo>
                  <a:pt x="520" y="516"/>
                  <a:pt x="516" y="518"/>
                  <a:pt x="512" y="521"/>
                </a:cubicBezTo>
                <a:cubicBezTo>
                  <a:pt x="488" y="541"/>
                  <a:pt x="485" y="549"/>
                  <a:pt x="477" y="553"/>
                </a:cubicBezTo>
                <a:cubicBezTo>
                  <a:pt x="451" y="584"/>
                  <a:pt x="445" y="583"/>
                  <a:pt x="444" y="589"/>
                </a:cubicBezTo>
                <a:cubicBezTo>
                  <a:pt x="416" y="615"/>
                  <a:pt x="402" y="624"/>
                  <a:pt x="392" y="636"/>
                </a:cubicBezTo>
                <a:cubicBezTo>
                  <a:pt x="369" y="660"/>
                  <a:pt x="366" y="668"/>
                  <a:pt x="359" y="672"/>
                </a:cubicBezTo>
                <a:cubicBezTo>
                  <a:pt x="326" y="726"/>
                  <a:pt x="315" y="734"/>
                  <a:pt x="309" y="747"/>
                </a:cubicBezTo>
                <a:cubicBezTo>
                  <a:pt x="299" y="770"/>
                  <a:pt x="301" y="766"/>
                  <a:pt x="304" y="762"/>
                </a:cubicBezTo>
                <a:cubicBezTo>
                  <a:pt x="323" y="737"/>
                  <a:pt x="326" y="734"/>
                  <a:pt x="329" y="730"/>
                </a:cubicBezTo>
                <a:cubicBezTo>
                  <a:pt x="353" y="695"/>
                  <a:pt x="356" y="695"/>
                  <a:pt x="359" y="694"/>
                </a:cubicBezTo>
                <a:cubicBezTo>
                  <a:pt x="373" y="674"/>
                  <a:pt x="377" y="671"/>
                  <a:pt x="379" y="667"/>
                </a:cubicBezTo>
                <a:cubicBezTo>
                  <a:pt x="427" y="618"/>
                  <a:pt x="427" y="612"/>
                  <a:pt x="432" y="611"/>
                </a:cubicBezTo>
                <a:cubicBezTo>
                  <a:pt x="465" y="583"/>
                  <a:pt x="468" y="575"/>
                  <a:pt x="477" y="573"/>
                </a:cubicBezTo>
                <a:cubicBezTo>
                  <a:pt x="532" y="525"/>
                  <a:pt x="537" y="523"/>
                  <a:pt x="540" y="521"/>
                </a:cubicBezTo>
                <a:cubicBezTo>
                  <a:pt x="572" y="493"/>
                  <a:pt x="577" y="488"/>
                  <a:pt x="583" y="483"/>
                </a:cubicBezTo>
                <a:cubicBezTo>
                  <a:pt x="603" y="467"/>
                  <a:pt x="601" y="462"/>
                  <a:pt x="603" y="460"/>
                </a:cubicBezTo>
                <a:cubicBezTo>
                  <a:pt x="640" y="421"/>
                  <a:pt x="644" y="403"/>
                  <a:pt x="656" y="392"/>
                </a:cubicBezTo>
                <a:cubicBezTo>
                  <a:pt x="677" y="336"/>
                  <a:pt x="684" y="332"/>
                  <a:pt x="686" y="322"/>
                </a:cubicBezTo>
                <a:cubicBezTo>
                  <a:pt x="694" y="312"/>
                  <a:pt x="693" y="316"/>
                  <a:pt x="691" y="319"/>
                </a:cubicBezTo>
                <a:cubicBezTo>
                  <a:pt x="672" y="371"/>
                  <a:pt x="672" y="380"/>
                  <a:pt x="666" y="385"/>
                </a:cubicBezTo>
                <a:cubicBezTo>
                  <a:pt x="638" y="427"/>
                  <a:pt x="637" y="437"/>
                  <a:pt x="630" y="440"/>
                </a:cubicBezTo>
                <a:cubicBezTo>
                  <a:pt x="614" y="466"/>
                  <a:pt x="617" y="473"/>
                  <a:pt x="613" y="473"/>
                </a:cubicBezTo>
                <a:cubicBezTo>
                  <a:pt x="599" y="501"/>
                  <a:pt x="588" y="506"/>
                  <a:pt x="585" y="521"/>
                </a:cubicBezTo>
                <a:cubicBezTo>
                  <a:pt x="536" y="580"/>
                  <a:pt x="527" y="580"/>
                  <a:pt x="527" y="589"/>
                </a:cubicBezTo>
                <a:cubicBezTo>
                  <a:pt x="498" y="618"/>
                  <a:pt x="489" y="617"/>
                  <a:pt x="490" y="626"/>
                </a:cubicBezTo>
                <a:cubicBezTo>
                  <a:pt x="455" y="659"/>
                  <a:pt x="447" y="668"/>
                  <a:pt x="437" y="674"/>
                </a:cubicBezTo>
                <a:cubicBezTo>
                  <a:pt x="408" y="701"/>
                  <a:pt x="406" y="706"/>
                  <a:pt x="404" y="709"/>
                </a:cubicBezTo>
                <a:cubicBezTo>
                  <a:pt x="384" y="728"/>
                  <a:pt x="380" y="730"/>
                  <a:pt x="377" y="732"/>
                </a:cubicBezTo>
                <a:cubicBezTo>
                  <a:pt x="365" y="749"/>
                  <a:pt x="359" y="754"/>
                  <a:pt x="354" y="760"/>
                </a:cubicBezTo>
                <a:cubicBezTo>
                  <a:pt x="309" y="824"/>
                  <a:pt x="309" y="830"/>
                  <a:pt x="304" y="830"/>
                </a:cubicBezTo>
                <a:cubicBezTo>
                  <a:pt x="289" y="858"/>
                  <a:pt x="285" y="858"/>
                  <a:pt x="286" y="863"/>
                </a:cubicBezTo>
                <a:cubicBezTo>
                  <a:pt x="270" y="881"/>
                  <a:pt x="270" y="888"/>
                  <a:pt x="266" y="891"/>
                </a:cubicBezTo>
                <a:cubicBezTo>
                  <a:pt x="252" y="942"/>
                  <a:pt x="260" y="953"/>
                  <a:pt x="253" y="961"/>
                </a:cubicBezTo>
                <a:cubicBezTo>
                  <a:pt x="275" y="924"/>
                  <a:pt x="276" y="916"/>
                  <a:pt x="281" y="913"/>
                </a:cubicBezTo>
                <a:cubicBezTo>
                  <a:pt x="296" y="889"/>
                  <a:pt x="296" y="885"/>
                  <a:pt x="296" y="881"/>
                </a:cubicBezTo>
                <a:cubicBezTo>
                  <a:pt x="328" y="826"/>
                  <a:pt x="337" y="820"/>
                  <a:pt x="341" y="808"/>
                </a:cubicBezTo>
                <a:cubicBezTo>
                  <a:pt x="391" y="746"/>
                  <a:pt x="402" y="741"/>
                  <a:pt x="407" y="730"/>
                </a:cubicBezTo>
                <a:cubicBezTo>
                  <a:pt x="466" y="676"/>
                  <a:pt x="464" y="669"/>
                  <a:pt x="472" y="672"/>
                </a:cubicBezTo>
                <a:cubicBezTo>
                  <a:pt x="497" y="651"/>
                  <a:pt x="495" y="644"/>
                  <a:pt x="500" y="644"/>
                </a:cubicBezTo>
                <a:cubicBezTo>
                  <a:pt x="524" y="614"/>
                  <a:pt x="532" y="607"/>
                  <a:pt x="540" y="599"/>
                </a:cubicBezTo>
                <a:cubicBezTo>
                  <a:pt x="560" y="577"/>
                  <a:pt x="562" y="575"/>
                  <a:pt x="563" y="578"/>
                </a:cubicBezTo>
                <a:cubicBezTo>
                  <a:pt x="532" y="621"/>
                  <a:pt x="526" y="621"/>
                  <a:pt x="525" y="626"/>
                </a:cubicBezTo>
                <a:cubicBezTo>
                  <a:pt x="515" y="645"/>
                  <a:pt x="502" y="643"/>
                  <a:pt x="502" y="654"/>
                </a:cubicBezTo>
                <a:cubicBezTo>
                  <a:pt x="477" y="678"/>
                  <a:pt x="473" y="681"/>
                  <a:pt x="467" y="682"/>
                </a:cubicBezTo>
                <a:cubicBezTo>
                  <a:pt x="440" y="699"/>
                  <a:pt x="454" y="709"/>
                  <a:pt x="442" y="707"/>
                </a:cubicBezTo>
                <a:cubicBezTo>
                  <a:pt x="411" y="729"/>
                  <a:pt x="426" y="737"/>
                  <a:pt x="417" y="737"/>
                </a:cubicBezTo>
                <a:cubicBezTo>
                  <a:pt x="405" y="760"/>
                  <a:pt x="394" y="754"/>
                  <a:pt x="397" y="762"/>
                </a:cubicBezTo>
                <a:cubicBezTo>
                  <a:pt x="340" y="837"/>
                  <a:pt x="330" y="837"/>
                  <a:pt x="331" y="848"/>
                </a:cubicBezTo>
                <a:cubicBezTo>
                  <a:pt x="298" y="899"/>
                  <a:pt x="301" y="909"/>
                  <a:pt x="294" y="911"/>
                </a:cubicBezTo>
                <a:cubicBezTo>
                  <a:pt x="276" y="946"/>
                  <a:pt x="271" y="948"/>
                  <a:pt x="271" y="956"/>
                </a:cubicBezTo>
                <a:cubicBezTo>
                  <a:pt x="289" y="939"/>
                  <a:pt x="287" y="927"/>
                  <a:pt x="294" y="923"/>
                </a:cubicBezTo>
                <a:cubicBezTo>
                  <a:pt x="324" y="876"/>
                  <a:pt x="325" y="872"/>
                  <a:pt x="329" y="871"/>
                </a:cubicBezTo>
                <a:cubicBezTo>
                  <a:pt x="345" y="847"/>
                  <a:pt x="350" y="842"/>
                  <a:pt x="351" y="833"/>
                </a:cubicBezTo>
                <a:cubicBezTo>
                  <a:pt x="391" y="775"/>
                  <a:pt x="403" y="777"/>
                  <a:pt x="404" y="767"/>
                </a:cubicBezTo>
                <a:cubicBezTo>
                  <a:pt x="425" y="740"/>
                  <a:pt x="432" y="742"/>
                  <a:pt x="434" y="740"/>
                </a:cubicBezTo>
                <a:cubicBezTo>
                  <a:pt x="450" y="719"/>
                  <a:pt x="452" y="717"/>
                  <a:pt x="455" y="714"/>
                </a:cubicBezTo>
                <a:cubicBezTo>
                  <a:pt x="479" y="688"/>
                  <a:pt x="486" y="686"/>
                  <a:pt x="490" y="682"/>
                </a:cubicBezTo>
                <a:cubicBezTo>
                  <a:pt x="517" y="654"/>
                  <a:pt x="523" y="652"/>
                  <a:pt x="525" y="646"/>
                </a:cubicBezTo>
                <a:cubicBezTo>
                  <a:pt x="547" y="627"/>
                  <a:pt x="547" y="624"/>
                  <a:pt x="548" y="621"/>
                </a:cubicBezTo>
                <a:cubicBezTo>
                  <a:pt x="574" y="586"/>
                  <a:pt x="584" y="581"/>
                  <a:pt x="588" y="571"/>
                </a:cubicBezTo>
                <a:cubicBezTo>
                  <a:pt x="602" y="554"/>
                  <a:pt x="603" y="558"/>
                  <a:pt x="603" y="561"/>
                </a:cubicBezTo>
                <a:cubicBezTo>
                  <a:pt x="564" y="608"/>
                  <a:pt x="562" y="624"/>
                  <a:pt x="553" y="631"/>
                </a:cubicBezTo>
                <a:cubicBezTo>
                  <a:pt x="533" y="653"/>
                  <a:pt x="531" y="655"/>
                  <a:pt x="527" y="656"/>
                </a:cubicBezTo>
                <a:cubicBezTo>
                  <a:pt x="489" y="688"/>
                  <a:pt x="491" y="694"/>
                  <a:pt x="487" y="694"/>
                </a:cubicBezTo>
                <a:cubicBezTo>
                  <a:pt x="459" y="725"/>
                  <a:pt x="455" y="729"/>
                  <a:pt x="450" y="732"/>
                </a:cubicBezTo>
                <a:cubicBezTo>
                  <a:pt x="414" y="777"/>
                  <a:pt x="409" y="779"/>
                  <a:pt x="404" y="782"/>
                </a:cubicBezTo>
                <a:cubicBezTo>
                  <a:pt x="368" y="827"/>
                  <a:pt x="367" y="833"/>
                  <a:pt x="364" y="838"/>
                </a:cubicBezTo>
                <a:cubicBezTo>
                  <a:pt x="347" y="861"/>
                  <a:pt x="347" y="865"/>
                  <a:pt x="344" y="865"/>
                </a:cubicBezTo>
                <a:cubicBezTo>
                  <a:pt x="316" y="902"/>
                  <a:pt x="318" y="908"/>
                  <a:pt x="314" y="908"/>
                </a:cubicBezTo>
                <a:cubicBezTo>
                  <a:pt x="297" y="944"/>
                  <a:pt x="292" y="947"/>
                  <a:pt x="289" y="951"/>
                </a:cubicBezTo>
                <a:cubicBezTo>
                  <a:pt x="272" y="991"/>
                  <a:pt x="265" y="999"/>
                  <a:pt x="264" y="1012"/>
                </a:cubicBezTo>
                <a:cubicBezTo>
                  <a:pt x="246" y="1070"/>
                  <a:pt x="247" y="1080"/>
                  <a:pt x="243" y="1084"/>
                </a:cubicBezTo>
                <a:cubicBezTo>
                  <a:pt x="275" y="1031"/>
                  <a:pt x="275" y="1019"/>
                  <a:pt x="281" y="1014"/>
                </a:cubicBezTo>
                <a:cubicBezTo>
                  <a:pt x="300" y="980"/>
                  <a:pt x="306" y="968"/>
                  <a:pt x="311" y="956"/>
                </a:cubicBezTo>
                <a:cubicBezTo>
                  <a:pt x="329" y="925"/>
                  <a:pt x="336" y="929"/>
                  <a:pt x="334" y="921"/>
                </a:cubicBezTo>
                <a:cubicBezTo>
                  <a:pt x="370" y="883"/>
                  <a:pt x="367" y="872"/>
                  <a:pt x="377" y="873"/>
                </a:cubicBezTo>
                <a:cubicBezTo>
                  <a:pt x="395" y="849"/>
                  <a:pt x="404" y="842"/>
                  <a:pt x="412" y="833"/>
                </a:cubicBezTo>
                <a:cubicBezTo>
                  <a:pt x="432" y="811"/>
                  <a:pt x="434" y="810"/>
                  <a:pt x="434" y="808"/>
                </a:cubicBezTo>
                <a:cubicBezTo>
                  <a:pt x="468" y="774"/>
                  <a:pt x="473" y="764"/>
                  <a:pt x="482" y="757"/>
                </a:cubicBezTo>
                <a:cubicBezTo>
                  <a:pt x="518" y="710"/>
                  <a:pt x="527" y="711"/>
                  <a:pt x="525" y="702"/>
                </a:cubicBezTo>
                <a:cubicBezTo>
                  <a:pt x="512" y="725"/>
                  <a:pt x="513" y="729"/>
                  <a:pt x="512" y="732"/>
                </a:cubicBezTo>
                <a:cubicBezTo>
                  <a:pt x="497" y="756"/>
                  <a:pt x="486" y="759"/>
                  <a:pt x="482" y="767"/>
                </a:cubicBezTo>
                <a:cubicBezTo>
                  <a:pt x="463" y="791"/>
                  <a:pt x="457" y="793"/>
                  <a:pt x="452" y="795"/>
                </a:cubicBezTo>
                <a:cubicBezTo>
                  <a:pt x="362" y="908"/>
                  <a:pt x="358" y="911"/>
                  <a:pt x="354" y="913"/>
                </a:cubicBezTo>
                <a:cubicBezTo>
                  <a:pt x="338" y="944"/>
                  <a:pt x="330" y="941"/>
                  <a:pt x="331" y="948"/>
                </a:cubicBezTo>
                <a:cubicBezTo>
                  <a:pt x="305" y="988"/>
                  <a:pt x="305" y="994"/>
                  <a:pt x="301" y="996"/>
                </a:cubicBezTo>
                <a:cubicBezTo>
                  <a:pt x="313" y="984"/>
                  <a:pt x="317" y="981"/>
                  <a:pt x="319" y="976"/>
                </a:cubicBezTo>
                <a:cubicBezTo>
                  <a:pt x="362" y="938"/>
                  <a:pt x="357" y="928"/>
                  <a:pt x="364" y="928"/>
                </a:cubicBezTo>
                <a:cubicBezTo>
                  <a:pt x="379" y="903"/>
                  <a:pt x="390" y="907"/>
                  <a:pt x="389" y="901"/>
                </a:cubicBezTo>
                <a:cubicBezTo>
                  <a:pt x="416" y="869"/>
                  <a:pt x="427" y="873"/>
                  <a:pt x="424" y="865"/>
                </a:cubicBezTo>
                <a:cubicBezTo>
                  <a:pt x="450" y="844"/>
                  <a:pt x="454" y="836"/>
                  <a:pt x="462" y="833"/>
                </a:cubicBezTo>
                <a:cubicBezTo>
                  <a:pt x="510" y="785"/>
                  <a:pt x="513" y="782"/>
                  <a:pt x="515" y="780"/>
                </a:cubicBezTo>
                <a:cubicBezTo>
                  <a:pt x="536" y="752"/>
                  <a:pt x="545" y="755"/>
                  <a:pt x="543" y="747"/>
                </a:cubicBezTo>
                <a:cubicBezTo>
                  <a:pt x="566" y="714"/>
                  <a:pt x="568" y="710"/>
                  <a:pt x="570" y="707"/>
                </a:cubicBezTo>
                <a:cubicBezTo>
                  <a:pt x="591" y="657"/>
                  <a:pt x="601" y="647"/>
                  <a:pt x="605" y="631"/>
                </a:cubicBezTo>
                <a:cubicBezTo>
                  <a:pt x="597" y="662"/>
                  <a:pt x="596" y="668"/>
                  <a:pt x="595" y="674"/>
                </a:cubicBezTo>
                <a:cubicBezTo>
                  <a:pt x="577" y="704"/>
                  <a:pt x="573" y="716"/>
                  <a:pt x="568" y="727"/>
                </a:cubicBezTo>
                <a:cubicBezTo>
                  <a:pt x="537" y="772"/>
                  <a:pt x="532" y="774"/>
                  <a:pt x="528" y="777"/>
                </a:cubicBezTo>
                <a:cubicBezTo>
                  <a:pt x="516" y="796"/>
                  <a:pt x="509" y="797"/>
                  <a:pt x="507" y="802"/>
                </a:cubicBezTo>
                <a:cubicBezTo>
                  <a:pt x="475" y="834"/>
                  <a:pt x="473" y="835"/>
                  <a:pt x="472" y="838"/>
                </a:cubicBezTo>
                <a:cubicBezTo>
                  <a:pt x="458" y="853"/>
                  <a:pt x="452" y="855"/>
                  <a:pt x="447" y="858"/>
                </a:cubicBezTo>
                <a:cubicBezTo>
                  <a:pt x="430" y="871"/>
                  <a:pt x="434" y="882"/>
                  <a:pt x="424" y="881"/>
                </a:cubicBezTo>
                <a:cubicBezTo>
                  <a:pt x="388" y="922"/>
                  <a:pt x="381" y="923"/>
                  <a:pt x="379" y="928"/>
                </a:cubicBezTo>
                <a:cubicBezTo>
                  <a:pt x="356" y="958"/>
                  <a:pt x="346" y="955"/>
                  <a:pt x="347" y="964"/>
                </a:cubicBezTo>
                <a:cubicBezTo>
                  <a:pt x="311" y="1003"/>
                  <a:pt x="313" y="1013"/>
                  <a:pt x="306" y="1014"/>
                </a:cubicBezTo>
                <a:cubicBezTo>
                  <a:pt x="282" y="1051"/>
                  <a:pt x="281" y="1054"/>
                  <a:pt x="281" y="1057"/>
                </a:cubicBezTo>
                <a:cubicBezTo>
                  <a:pt x="263" y="1076"/>
                  <a:pt x="266" y="1095"/>
                  <a:pt x="256" y="1100"/>
                </a:cubicBezTo>
                <a:cubicBezTo>
                  <a:pt x="251" y="1150"/>
                  <a:pt x="250" y="1138"/>
                  <a:pt x="256" y="1135"/>
                </a:cubicBezTo>
                <a:cubicBezTo>
                  <a:pt x="289" y="1070"/>
                  <a:pt x="297" y="1067"/>
                  <a:pt x="299" y="1059"/>
                </a:cubicBezTo>
                <a:cubicBezTo>
                  <a:pt x="316" y="1029"/>
                  <a:pt x="323" y="1031"/>
                  <a:pt x="321" y="1024"/>
                </a:cubicBezTo>
                <a:cubicBezTo>
                  <a:pt x="338" y="1004"/>
                  <a:pt x="340" y="996"/>
                  <a:pt x="344" y="991"/>
                </a:cubicBezTo>
                <a:cubicBezTo>
                  <a:pt x="361" y="971"/>
                  <a:pt x="363" y="965"/>
                  <a:pt x="369" y="961"/>
                </a:cubicBezTo>
                <a:cubicBezTo>
                  <a:pt x="436" y="888"/>
                  <a:pt x="448" y="891"/>
                  <a:pt x="447" y="880"/>
                </a:cubicBezTo>
                <a:cubicBezTo>
                  <a:pt x="469" y="858"/>
                  <a:pt x="474" y="859"/>
                  <a:pt x="475" y="855"/>
                </a:cubicBezTo>
                <a:cubicBezTo>
                  <a:pt x="505" y="824"/>
                  <a:pt x="511" y="822"/>
                  <a:pt x="512" y="815"/>
                </a:cubicBezTo>
                <a:cubicBezTo>
                  <a:pt x="568" y="753"/>
                  <a:pt x="565" y="741"/>
                  <a:pt x="573" y="739"/>
                </a:cubicBezTo>
                <a:cubicBezTo>
                  <a:pt x="584" y="730"/>
                  <a:pt x="582" y="734"/>
                  <a:pt x="580" y="737"/>
                </a:cubicBezTo>
                <a:cubicBezTo>
                  <a:pt x="561" y="775"/>
                  <a:pt x="553" y="785"/>
                  <a:pt x="545" y="795"/>
                </a:cubicBezTo>
                <a:cubicBezTo>
                  <a:pt x="516" y="828"/>
                  <a:pt x="510" y="830"/>
                  <a:pt x="507" y="838"/>
                </a:cubicBezTo>
                <a:cubicBezTo>
                  <a:pt x="443" y="909"/>
                  <a:pt x="435" y="906"/>
                  <a:pt x="435" y="911"/>
                </a:cubicBezTo>
                <a:cubicBezTo>
                  <a:pt x="419" y="924"/>
                  <a:pt x="417" y="927"/>
                  <a:pt x="417" y="931"/>
                </a:cubicBezTo>
                <a:cubicBezTo>
                  <a:pt x="381" y="966"/>
                  <a:pt x="371" y="974"/>
                  <a:pt x="364" y="986"/>
                </a:cubicBezTo>
                <a:cubicBezTo>
                  <a:pt x="347" y="1005"/>
                  <a:pt x="346" y="1013"/>
                  <a:pt x="339" y="1014"/>
                </a:cubicBezTo>
                <a:cubicBezTo>
                  <a:pt x="294" y="1085"/>
                  <a:pt x="293" y="1095"/>
                  <a:pt x="286" y="1100"/>
                </a:cubicBezTo>
                <a:cubicBezTo>
                  <a:pt x="259" y="1148"/>
                  <a:pt x="259" y="1154"/>
                  <a:pt x="256" y="1157"/>
                </a:cubicBezTo>
                <a:cubicBezTo>
                  <a:pt x="241" y="1199"/>
                  <a:pt x="246" y="1208"/>
                  <a:pt x="241" y="1218"/>
                </a:cubicBezTo>
                <a:cubicBezTo>
                  <a:pt x="260" y="1178"/>
                  <a:pt x="260" y="1172"/>
                  <a:pt x="264" y="1170"/>
                </a:cubicBezTo>
                <a:cubicBezTo>
                  <a:pt x="290" y="1114"/>
                  <a:pt x="297" y="1109"/>
                  <a:pt x="301" y="1102"/>
                </a:cubicBezTo>
                <a:cubicBezTo>
                  <a:pt x="336" y="1056"/>
                  <a:pt x="339" y="1048"/>
                  <a:pt x="344" y="1042"/>
                </a:cubicBezTo>
                <a:cubicBezTo>
                  <a:pt x="367" y="1006"/>
                  <a:pt x="373" y="1006"/>
                  <a:pt x="374" y="1001"/>
                </a:cubicBezTo>
                <a:cubicBezTo>
                  <a:pt x="410" y="964"/>
                  <a:pt x="416" y="964"/>
                  <a:pt x="417" y="959"/>
                </a:cubicBezTo>
                <a:cubicBezTo>
                  <a:pt x="453" y="919"/>
                  <a:pt x="467" y="910"/>
                  <a:pt x="475" y="896"/>
                </a:cubicBezTo>
                <a:cubicBezTo>
                  <a:pt x="505" y="865"/>
                  <a:pt x="517" y="863"/>
                  <a:pt x="520" y="850"/>
                </a:cubicBezTo>
                <a:cubicBezTo>
                  <a:pt x="554" y="810"/>
                  <a:pt x="558" y="807"/>
                  <a:pt x="560" y="802"/>
                </a:cubicBezTo>
                <a:cubicBezTo>
                  <a:pt x="584" y="766"/>
                  <a:pt x="596" y="762"/>
                  <a:pt x="598" y="750"/>
                </a:cubicBezTo>
                <a:cubicBezTo>
                  <a:pt x="627" y="704"/>
                  <a:pt x="632" y="702"/>
                  <a:pt x="633" y="697"/>
                </a:cubicBezTo>
                <a:cubicBezTo>
                  <a:pt x="623" y="720"/>
                  <a:pt x="626" y="728"/>
                  <a:pt x="621" y="727"/>
                </a:cubicBezTo>
                <a:cubicBezTo>
                  <a:pt x="597" y="761"/>
                  <a:pt x="596" y="771"/>
                  <a:pt x="588" y="772"/>
                </a:cubicBezTo>
                <a:cubicBezTo>
                  <a:pt x="575" y="802"/>
                  <a:pt x="566" y="803"/>
                  <a:pt x="565" y="812"/>
                </a:cubicBezTo>
                <a:cubicBezTo>
                  <a:pt x="538" y="856"/>
                  <a:pt x="525" y="854"/>
                  <a:pt x="525" y="865"/>
                </a:cubicBezTo>
                <a:cubicBezTo>
                  <a:pt x="510" y="886"/>
                  <a:pt x="501" y="883"/>
                  <a:pt x="500" y="888"/>
                </a:cubicBezTo>
                <a:cubicBezTo>
                  <a:pt x="481" y="905"/>
                  <a:pt x="479" y="907"/>
                  <a:pt x="477" y="911"/>
                </a:cubicBezTo>
                <a:cubicBezTo>
                  <a:pt x="449" y="935"/>
                  <a:pt x="452" y="943"/>
                  <a:pt x="447" y="943"/>
                </a:cubicBezTo>
                <a:cubicBezTo>
                  <a:pt x="429" y="962"/>
                  <a:pt x="427" y="963"/>
                  <a:pt x="425" y="966"/>
                </a:cubicBezTo>
                <a:cubicBezTo>
                  <a:pt x="401" y="992"/>
                  <a:pt x="398" y="995"/>
                  <a:pt x="394" y="996"/>
                </a:cubicBezTo>
                <a:cubicBezTo>
                  <a:pt x="379" y="1017"/>
                  <a:pt x="373" y="1015"/>
                  <a:pt x="374" y="1021"/>
                </a:cubicBezTo>
                <a:cubicBezTo>
                  <a:pt x="331" y="1077"/>
                  <a:pt x="326" y="1081"/>
                  <a:pt x="324" y="1089"/>
                </a:cubicBezTo>
                <a:cubicBezTo>
                  <a:pt x="309" y="1105"/>
                  <a:pt x="309" y="1109"/>
                  <a:pt x="309" y="1112"/>
                </a:cubicBezTo>
                <a:cubicBezTo>
                  <a:pt x="293" y="1133"/>
                  <a:pt x="293" y="1139"/>
                  <a:pt x="289" y="1142"/>
                </a:cubicBezTo>
                <a:cubicBezTo>
                  <a:pt x="272" y="1170"/>
                  <a:pt x="273" y="1176"/>
                  <a:pt x="271" y="1180"/>
                </a:cubicBezTo>
                <a:cubicBezTo>
                  <a:pt x="246" y="1241"/>
                  <a:pt x="246" y="1250"/>
                  <a:pt x="246" y="1258"/>
                </a:cubicBezTo>
                <a:cubicBezTo>
                  <a:pt x="257" y="1254"/>
                  <a:pt x="254" y="1246"/>
                  <a:pt x="259" y="1246"/>
                </a:cubicBezTo>
                <a:cubicBezTo>
                  <a:pt x="274" y="1211"/>
                  <a:pt x="275" y="1207"/>
                  <a:pt x="279" y="1205"/>
                </a:cubicBezTo>
                <a:cubicBezTo>
                  <a:pt x="320" y="1146"/>
                  <a:pt x="319" y="1135"/>
                  <a:pt x="327" y="1132"/>
                </a:cubicBezTo>
                <a:cubicBezTo>
                  <a:pt x="353" y="1085"/>
                  <a:pt x="363" y="1084"/>
                  <a:pt x="364" y="1074"/>
                </a:cubicBezTo>
                <a:cubicBezTo>
                  <a:pt x="392" y="1044"/>
                  <a:pt x="389" y="1036"/>
                  <a:pt x="394" y="1037"/>
                </a:cubicBezTo>
                <a:cubicBezTo>
                  <a:pt x="409" y="1021"/>
                  <a:pt x="409" y="1018"/>
                  <a:pt x="409" y="1016"/>
                </a:cubicBezTo>
                <a:cubicBezTo>
                  <a:pt x="421" y="1005"/>
                  <a:pt x="423" y="1003"/>
                  <a:pt x="427" y="1001"/>
                </a:cubicBezTo>
                <a:cubicBezTo>
                  <a:pt x="466" y="955"/>
                  <a:pt x="477" y="948"/>
                  <a:pt x="485" y="938"/>
                </a:cubicBezTo>
                <a:cubicBezTo>
                  <a:pt x="518" y="914"/>
                  <a:pt x="515" y="906"/>
                  <a:pt x="520" y="906"/>
                </a:cubicBezTo>
                <a:cubicBezTo>
                  <a:pt x="551" y="882"/>
                  <a:pt x="558" y="873"/>
                  <a:pt x="568" y="865"/>
                </a:cubicBezTo>
                <a:cubicBezTo>
                  <a:pt x="556" y="886"/>
                  <a:pt x="553" y="888"/>
                  <a:pt x="548" y="888"/>
                </a:cubicBezTo>
                <a:cubicBezTo>
                  <a:pt x="519" y="917"/>
                  <a:pt x="514" y="922"/>
                  <a:pt x="508" y="926"/>
                </a:cubicBezTo>
                <a:cubicBezTo>
                  <a:pt x="486" y="947"/>
                  <a:pt x="481" y="952"/>
                  <a:pt x="477" y="958"/>
                </a:cubicBezTo>
                <a:cubicBezTo>
                  <a:pt x="437" y="1004"/>
                  <a:pt x="435" y="1006"/>
                  <a:pt x="432" y="1009"/>
                </a:cubicBezTo>
                <a:cubicBezTo>
                  <a:pt x="378" y="1069"/>
                  <a:pt x="375" y="1086"/>
                  <a:pt x="362" y="1094"/>
                </a:cubicBezTo>
                <a:cubicBezTo>
                  <a:pt x="324" y="1152"/>
                  <a:pt x="326" y="1159"/>
                  <a:pt x="319" y="1157"/>
                </a:cubicBezTo>
                <a:cubicBezTo>
                  <a:pt x="305" y="1192"/>
                  <a:pt x="293" y="1190"/>
                  <a:pt x="294" y="1200"/>
                </a:cubicBezTo>
                <a:cubicBezTo>
                  <a:pt x="266" y="1260"/>
                  <a:pt x="259" y="1258"/>
                  <a:pt x="259" y="1263"/>
                </a:cubicBezTo>
                <a:cubicBezTo>
                  <a:pt x="251" y="1298"/>
                  <a:pt x="251" y="1292"/>
                  <a:pt x="246" y="1291"/>
                </a:cubicBezTo>
                <a:cubicBezTo>
                  <a:pt x="271" y="1295"/>
                  <a:pt x="258" y="1283"/>
                  <a:pt x="271" y="1283"/>
                </a:cubicBezTo>
                <a:cubicBezTo>
                  <a:pt x="326" y="1167"/>
                  <a:pt x="332" y="1165"/>
                  <a:pt x="334" y="1160"/>
                </a:cubicBezTo>
                <a:cubicBezTo>
                  <a:pt x="350" y="1123"/>
                  <a:pt x="361" y="1126"/>
                  <a:pt x="359" y="1117"/>
                </a:cubicBezTo>
                <a:cubicBezTo>
                  <a:pt x="387" y="1084"/>
                  <a:pt x="394" y="1076"/>
                  <a:pt x="399" y="1067"/>
                </a:cubicBezTo>
                <a:cubicBezTo>
                  <a:pt x="475" y="1001"/>
                  <a:pt x="472" y="992"/>
                  <a:pt x="480" y="994"/>
                </a:cubicBezTo>
                <a:cubicBezTo>
                  <a:pt x="497" y="981"/>
                  <a:pt x="502" y="975"/>
                  <a:pt x="510" y="971"/>
                </a:cubicBezTo>
                <a:cubicBezTo>
                  <a:pt x="532" y="952"/>
                  <a:pt x="534" y="948"/>
                  <a:pt x="540" y="948"/>
                </a:cubicBezTo>
                <a:cubicBezTo>
                  <a:pt x="553" y="931"/>
                  <a:pt x="556" y="931"/>
                  <a:pt x="558" y="931"/>
                </a:cubicBezTo>
                <a:cubicBezTo>
                  <a:pt x="594" y="891"/>
                  <a:pt x="607" y="882"/>
                  <a:pt x="613" y="865"/>
                </a:cubicBezTo>
                <a:cubicBezTo>
                  <a:pt x="599" y="896"/>
                  <a:pt x="595" y="896"/>
                  <a:pt x="596" y="901"/>
                </a:cubicBezTo>
                <a:cubicBezTo>
                  <a:pt x="577" y="920"/>
                  <a:pt x="574" y="924"/>
                  <a:pt x="568" y="926"/>
                </a:cubicBezTo>
                <a:cubicBezTo>
                  <a:pt x="544" y="951"/>
                  <a:pt x="537" y="951"/>
                  <a:pt x="538" y="958"/>
                </a:cubicBezTo>
                <a:cubicBezTo>
                  <a:pt x="508" y="985"/>
                  <a:pt x="498" y="990"/>
                  <a:pt x="490" y="996"/>
                </a:cubicBezTo>
                <a:cubicBezTo>
                  <a:pt x="458" y="1014"/>
                  <a:pt x="462" y="1026"/>
                  <a:pt x="455" y="1026"/>
                </a:cubicBezTo>
                <a:cubicBezTo>
                  <a:pt x="438" y="1046"/>
                  <a:pt x="433" y="1046"/>
                  <a:pt x="432" y="1049"/>
                </a:cubicBezTo>
                <a:cubicBezTo>
                  <a:pt x="398" y="1090"/>
                  <a:pt x="392" y="1088"/>
                  <a:pt x="392" y="1092"/>
                </a:cubicBezTo>
                <a:cubicBezTo>
                  <a:pt x="371" y="1115"/>
                  <a:pt x="368" y="1120"/>
                  <a:pt x="367" y="1127"/>
                </a:cubicBezTo>
                <a:cubicBezTo>
                  <a:pt x="343" y="1159"/>
                  <a:pt x="343" y="1167"/>
                  <a:pt x="339" y="1170"/>
                </a:cubicBezTo>
                <a:cubicBezTo>
                  <a:pt x="304" y="1239"/>
                  <a:pt x="296" y="1239"/>
                  <a:pt x="296" y="1248"/>
                </a:cubicBezTo>
                <a:cubicBezTo>
                  <a:pt x="278" y="1277"/>
                  <a:pt x="287" y="1279"/>
                  <a:pt x="281" y="1281"/>
                </a:cubicBezTo>
                <a:cubicBezTo>
                  <a:pt x="246" y="1371"/>
                  <a:pt x="256" y="1372"/>
                  <a:pt x="254" y="1386"/>
                </a:cubicBezTo>
                <a:cubicBezTo>
                  <a:pt x="266" y="1357"/>
                  <a:pt x="266" y="1353"/>
                  <a:pt x="266" y="1349"/>
                </a:cubicBezTo>
                <a:cubicBezTo>
                  <a:pt x="293" y="1281"/>
                  <a:pt x="296" y="1281"/>
                  <a:pt x="299" y="1281"/>
                </a:cubicBezTo>
                <a:cubicBezTo>
                  <a:pt x="308" y="1258"/>
                  <a:pt x="314" y="1259"/>
                  <a:pt x="312" y="1251"/>
                </a:cubicBezTo>
                <a:cubicBezTo>
                  <a:pt x="332" y="1226"/>
                  <a:pt x="333" y="1221"/>
                  <a:pt x="334" y="1215"/>
                </a:cubicBezTo>
                <a:cubicBezTo>
                  <a:pt x="360" y="1186"/>
                  <a:pt x="360" y="1174"/>
                  <a:pt x="367" y="1170"/>
                </a:cubicBezTo>
                <a:cubicBezTo>
                  <a:pt x="400" y="1124"/>
                  <a:pt x="404" y="1118"/>
                  <a:pt x="410" y="1112"/>
                </a:cubicBezTo>
                <a:cubicBezTo>
                  <a:pt x="423" y="1096"/>
                  <a:pt x="424" y="1094"/>
                  <a:pt x="427" y="1094"/>
                </a:cubicBezTo>
                <a:cubicBezTo>
                  <a:pt x="449" y="1060"/>
                  <a:pt x="460" y="1065"/>
                  <a:pt x="457" y="1057"/>
                </a:cubicBezTo>
                <a:cubicBezTo>
                  <a:pt x="497" y="1018"/>
                  <a:pt x="528" y="1004"/>
                  <a:pt x="548" y="979"/>
                </a:cubicBezTo>
                <a:cubicBezTo>
                  <a:pt x="588" y="940"/>
                  <a:pt x="590" y="931"/>
                  <a:pt x="596" y="926"/>
                </a:cubicBezTo>
                <a:cubicBezTo>
                  <a:pt x="623" y="900"/>
                  <a:pt x="616" y="899"/>
                  <a:pt x="618" y="906"/>
                </a:cubicBezTo>
                <a:cubicBezTo>
                  <a:pt x="606" y="925"/>
                  <a:pt x="604" y="927"/>
                  <a:pt x="601" y="928"/>
                </a:cubicBezTo>
                <a:cubicBezTo>
                  <a:pt x="563" y="980"/>
                  <a:pt x="555" y="982"/>
                  <a:pt x="553" y="989"/>
                </a:cubicBezTo>
                <a:cubicBezTo>
                  <a:pt x="513" y="1021"/>
                  <a:pt x="511" y="1023"/>
                  <a:pt x="508" y="1024"/>
                </a:cubicBezTo>
                <a:cubicBezTo>
                  <a:pt x="476" y="1056"/>
                  <a:pt x="471" y="1060"/>
                  <a:pt x="465" y="1062"/>
                </a:cubicBezTo>
                <a:cubicBezTo>
                  <a:pt x="439" y="1098"/>
                  <a:pt x="432" y="1100"/>
                  <a:pt x="427" y="1104"/>
                </a:cubicBezTo>
                <a:cubicBezTo>
                  <a:pt x="413" y="1124"/>
                  <a:pt x="407" y="1124"/>
                  <a:pt x="407" y="1132"/>
                </a:cubicBezTo>
                <a:cubicBezTo>
                  <a:pt x="374" y="1182"/>
                  <a:pt x="363" y="1186"/>
                  <a:pt x="359" y="1198"/>
                </a:cubicBezTo>
                <a:cubicBezTo>
                  <a:pt x="344" y="1221"/>
                  <a:pt x="342" y="1223"/>
                  <a:pt x="342" y="1225"/>
                </a:cubicBezTo>
                <a:cubicBezTo>
                  <a:pt x="314" y="1273"/>
                  <a:pt x="309" y="1276"/>
                  <a:pt x="309" y="1283"/>
                </a:cubicBezTo>
                <a:cubicBezTo>
                  <a:pt x="299" y="1304"/>
                  <a:pt x="294" y="1306"/>
                  <a:pt x="294" y="1313"/>
                </a:cubicBezTo>
                <a:cubicBezTo>
                  <a:pt x="281" y="1340"/>
                  <a:pt x="281" y="1342"/>
                  <a:pt x="279" y="1341"/>
                </a:cubicBezTo>
                <a:cubicBezTo>
                  <a:pt x="272" y="1377"/>
                  <a:pt x="264" y="1384"/>
                  <a:pt x="266" y="1402"/>
                </a:cubicBezTo>
                <a:cubicBezTo>
                  <a:pt x="266" y="1422"/>
                  <a:pt x="267" y="1407"/>
                  <a:pt x="274" y="1399"/>
                </a:cubicBezTo>
                <a:cubicBezTo>
                  <a:pt x="295" y="1345"/>
                  <a:pt x="300" y="1321"/>
                  <a:pt x="314" y="1306"/>
                </a:cubicBezTo>
                <a:cubicBezTo>
                  <a:pt x="332" y="1263"/>
                  <a:pt x="339" y="1255"/>
                  <a:pt x="347" y="1248"/>
                </a:cubicBezTo>
                <a:cubicBezTo>
                  <a:pt x="384" y="1190"/>
                  <a:pt x="386" y="1184"/>
                  <a:pt x="392" y="1182"/>
                </a:cubicBezTo>
                <a:cubicBezTo>
                  <a:pt x="430" y="1138"/>
                  <a:pt x="434" y="1127"/>
                  <a:pt x="445" y="1122"/>
                </a:cubicBezTo>
                <a:cubicBezTo>
                  <a:pt x="500" y="1074"/>
                  <a:pt x="508" y="1067"/>
                  <a:pt x="515" y="1059"/>
                </a:cubicBezTo>
                <a:cubicBezTo>
                  <a:pt x="543" y="1027"/>
                  <a:pt x="554" y="1024"/>
                  <a:pt x="558" y="1014"/>
                </a:cubicBezTo>
                <a:cubicBezTo>
                  <a:pt x="546" y="1032"/>
                  <a:pt x="548" y="1039"/>
                  <a:pt x="545" y="1041"/>
                </a:cubicBezTo>
                <a:cubicBezTo>
                  <a:pt x="519" y="1066"/>
                  <a:pt x="517" y="1068"/>
                  <a:pt x="515" y="1072"/>
                </a:cubicBezTo>
                <a:cubicBezTo>
                  <a:pt x="498" y="1090"/>
                  <a:pt x="490" y="1087"/>
                  <a:pt x="490" y="1092"/>
                </a:cubicBezTo>
                <a:cubicBezTo>
                  <a:pt x="467" y="1109"/>
                  <a:pt x="464" y="1117"/>
                  <a:pt x="457" y="1120"/>
                </a:cubicBezTo>
                <a:cubicBezTo>
                  <a:pt x="439" y="1141"/>
                  <a:pt x="434" y="1146"/>
                  <a:pt x="430" y="1152"/>
                </a:cubicBezTo>
                <a:cubicBezTo>
                  <a:pt x="407" y="1180"/>
                  <a:pt x="396" y="1189"/>
                  <a:pt x="389" y="1203"/>
                </a:cubicBezTo>
                <a:cubicBezTo>
                  <a:pt x="340" y="1277"/>
                  <a:pt x="340" y="1283"/>
                  <a:pt x="334" y="1283"/>
                </a:cubicBezTo>
                <a:cubicBezTo>
                  <a:pt x="311" y="1324"/>
                  <a:pt x="312" y="1337"/>
                  <a:pt x="304" y="1341"/>
                </a:cubicBezTo>
                <a:cubicBezTo>
                  <a:pt x="283" y="1403"/>
                  <a:pt x="280" y="1411"/>
                  <a:pt x="276" y="1419"/>
                </a:cubicBezTo>
                <a:cubicBezTo>
                  <a:pt x="267" y="1456"/>
                  <a:pt x="262" y="1466"/>
                  <a:pt x="264" y="1469"/>
                </a:cubicBezTo>
                <a:cubicBezTo>
                  <a:pt x="279" y="1429"/>
                  <a:pt x="286" y="1428"/>
                  <a:pt x="284" y="1419"/>
                </a:cubicBezTo>
                <a:cubicBezTo>
                  <a:pt x="311" y="1363"/>
                  <a:pt x="316" y="1353"/>
                  <a:pt x="322" y="1344"/>
                </a:cubicBezTo>
                <a:cubicBezTo>
                  <a:pt x="341" y="1299"/>
                  <a:pt x="344" y="1299"/>
                  <a:pt x="347" y="1298"/>
                </a:cubicBezTo>
                <a:cubicBezTo>
                  <a:pt x="377" y="1253"/>
                  <a:pt x="377" y="1246"/>
                  <a:pt x="382" y="1243"/>
                </a:cubicBezTo>
                <a:cubicBezTo>
                  <a:pt x="470" y="1149"/>
                  <a:pt x="469" y="1136"/>
                  <a:pt x="480" y="1135"/>
                </a:cubicBezTo>
                <a:cubicBezTo>
                  <a:pt x="514" y="1093"/>
                  <a:pt x="525" y="1097"/>
                  <a:pt x="523" y="1089"/>
                </a:cubicBezTo>
                <a:cubicBezTo>
                  <a:pt x="569" y="1039"/>
                  <a:pt x="577" y="1036"/>
                  <a:pt x="581" y="1029"/>
                </a:cubicBezTo>
                <a:cubicBezTo>
                  <a:pt x="617" y="976"/>
                  <a:pt x="617" y="985"/>
                  <a:pt x="613" y="989"/>
                </a:cubicBezTo>
                <a:cubicBezTo>
                  <a:pt x="598" y="1018"/>
                  <a:pt x="597" y="1023"/>
                  <a:pt x="596" y="1029"/>
                </a:cubicBezTo>
                <a:cubicBezTo>
                  <a:pt x="570" y="1050"/>
                  <a:pt x="572" y="1056"/>
                  <a:pt x="568" y="1057"/>
                </a:cubicBezTo>
                <a:cubicBezTo>
                  <a:pt x="549" y="1084"/>
                  <a:pt x="545" y="1084"/>
                  <a:pt x="545" y="1089"/>
                </a:cubicBezTo>
                <a:cubicBezTo>
                  <a:pt x="517" y="1111"/>
                  <a:pt x="509" y="1114"/>
                  <a:pt x="505" y="1122"/>
                </a:cubicBezTo>
                <a:cubicBezTo>
                  <a:pt x="448" y="1187"/>
                  <a:pt x="435" y="1186"/>
                  <a:pt x="435" y="1198"/>
                </a:cubicBezTo>
                <a:cubicBezTo>
                  <a:pt x="358" y="1294"/>
                  <a:pt x="359" y="1303"/>
                  <a:pt x="352" y="1303"/>
                </a:cubicBezTo>
                <a:cubicBezTo>
                  <a:pt x="338" y="1342"/>
                  <a:pt x="332" y="1344"/>
                  <a:pt x="329" y="1349"/>
                </a:cubicBezTo>
                <a:cubicBezTo>
                  <a:pt x="294" y="1419"/>
                  <a:pt x="294" y="1435"/>
                  <a:pt x="287" y="1442"/>
                </a:cubicBezTo>
                <a:cubicBezTo>
                  <a:pt x="275" y="1485"/>
                  <a:pt x="278" y="1489"/>
                  <a:pt x="279" y="1495"/>
                </a:cubicBezTo>
                <a:cubicBezTo>
                  <a:pt x="284" y="1538"/>
                  <a:pt x="280" y="1529"/>
                  <a:pt x="282" y="1525"/>
                </a:cubicBezTo>
                <a:cubicBezTo>
                  <a:pt x="295" y="1474"/>
                  <a:pt x="302" y="1461"/>
                  <a:pt x="307" y="1447"/>
                </a:cubicBezTo>
                <a:cubicBezTo>
                  <a:pt x="319" y="1424"/>
                  <a:pt x="316" y="1416"/>
                  <a:pt x="319" y="1414"/>
                </a:cubicBezTo>
                <a:cubicBezTo>
                  <a:pt x="344" y="1364"/>
                  <a:pt x="347" y="1363"/>
                  <a:pt x="347" y="1359"/>
                </a:cubicBezTo>
                <a:cubicBezTo>
                  <a:pt x="359" y="1339"/>
                  <a:pt x="361" y="1336"/>
                  <a:pt x="362" y="1334"/>
                </a:cubicBezTo>
                <a:cubicBezTo>
                  <a:pt x="386" y="1299"/>
                  <a:pt x="387" y="1292"/>
                  <a:pt x="392" y="1288"/>
                </a:cubicBezTo>
                <a:cubicBezTo>
                  <a:pt x="420" y="1249"/>
                  <a:pt x="427" y="1239"/>
                  <a:pt x="435" y="1230"/>
                </a:cubicBezTo>
                <a:cubicBezTo>
                  <a:pt x="468" y="1194"/>
                  <a:pt x="469" y="1191"/>
                  <a:pt x="473" y="1190"/>
                </a:cubicBezTo>
                <a:cubicBezTo>
                  <a:pt x="499" y="1158"/>
                  <a:pt x="504" y="1154"/>
                  <a:pt x="508" y="1150"/>
                </a:cubicBezTo>
                <a:cubicBezTo>
                  <a:pt x="538" y="1112"/>
                  <a:pt x="545" y="1102"/>
                  <a:pt x="553" y="1092"/>
                </a:cubicBezTo>
                <a:cubicBezTo>
                  <a:pt x="577" y="1069"/>
                  <a:pt x="569" y="1068"/>
                  <a:pt x="568" y="1074"/>
                </a:cubicBezTo>
                <a:cubicBezTo>
                  <a:pt x="540" y="1125"/>
                  <a:pt x="527" y="1138"/>
                  <a:pt x="518" y="1152"/>
                </a:cubicBezTo>
                <a:cubicBezTo>
                  <a:pt x="491" y="1186"/>
                  <a:pt x="486" y="1188"/>
                  <a:pt x="483" y="1190"/>
                </a:cubicBezTo>
                <a:cubicBezTo>
                  <a:pt x="445" y="1238"/>
                  <a:pt x="436" y="1241"/>
                  <a:pt x="432" y="1250"/>
                </a:cubicBezTo>
                <a:cubicBezTo>
                  <a:pt x="381" y="1320"/>
                  <a:pt x="378" y="1330"/>
                  <a:pt x="372" y="1336"/>
                </a:cubicBezTo>
                <a:cubicBezTo>
                  <a:pt x="342" y="1391"/>
                  <a:pt x="337" y="1398"/>
                  <a:pt x="332" y="1404"/>
                </a:cubicBezTo>
                <a:cubicBezTo>
                  <a:pt x="297" y="1512"/>
                  <a:pt x="299" y="1511"/>
                  <a:pt x="297" y="1517"/>
                </a:cubicBezTo>
                <a:cubicBezTo>
                  <a:pt x="285" y="1562"/>
                  <a:pt x="292" y="1562"/>
                  <a:pt x="292" y="1570"/>
                </a:cubicBezTo>
                <a:cubicBezTo>
                  <a:pt x="308" y="1526"/>
                  <a:pt x="315" y="1528"/>
                  <a:pt x="312" y="1520"/>
                </a:cubicBezTo>
                <a:cubicBezTo>
                  <a:pt x="334" y="1475"/>
                  <a:pt x="332" y="1464"/>
                  <a:pt x="339" y="1462"/>
                </a:cubicBezTo>
                <a:cubicBezTo>
                  <a:pt x="371" y="1397"/>
                  <a:pt x="376" y="1392"/>
                  <a:pt x="380" y="1386"/>
                </a:cubicBezTo>
                <a:cubicBezTo>
                  <a:pt x="418" y="1328"/>
                  <a:pt x="420" y="1321"/>
                  <a:pt x="425" y="1316"/>
                </a:cubicBezTo>
                <a:cubicBezTo>
                  <a:pt x="441" y="1283"/>
                  <a:pt x="447" y="1285"/>
                  <a:pt x="447" y="1281"/>
                </a:cubicBezTo>
                <a:cubicBezTo>
                  <a:pt x="479" y="1240"/>
                  <a:pt x="484" y="1230"/>
                  <a:pt x="493" y="1225"/>
                </a:cubicBezTo>
                <a:cubicBezTo>
                  <a:pt x="510" y="1208"/>
                  <a:pt x="509" y="1213"/>
                  <a:pt x="513" y="1213"/>
                </a:cubicBezTo>
                <a:cubicBezTo>
                  <a:pt x="523" y="1194"/>
                  <a:pt x="525" y="1193"/>
                  <a:pt x="525" y="1190"/>
                </a:cubicBezTo>
                <a:cubicBezTo>
                  <a:pt x="562" y="1144"/>
                  <a:pt x="564" y="1140"/>
                  <a:pt x="563" y="1135"/>
                </a:cubicBezTo>
                <a:cubicBezTo>
                  <a:pt x="582" y="1095"/>
                  <a:pt x="589" y="1084"/>
                  <a:pt x="596" y="1072"/>
                </a:cubicBezTo>
                <a:cubicBezTo>
                  <a:pt x="579" y="1116"/>
                  <a:pt x="576" y="1130"/>
                  <a:pt x="571" y="1142"/>
                </a:cubicBezTo>
                <a:cubicBezTo>
                  <a:pt x="549" y="1177"/>
                  <a:pt x="552" y="1188"/>
                  <a:pt x="545" y="1190"/>
                </a:cubicBezTo>
                <a:cubicBezTo>
                  <a:pt x="519" y="1245"/>
                  <a:pt x="511" y="1246"/>
                  <a:pt x="513" y="1255"/>
                </a:cubicBezTo>
                <a:cubicBezTo>
                  <a:pt x="489" y="1289"/>
                  <a:pt x="487" y="1295"/>
                  <a:pt x="485" y="1301"/>
                </a:cubicBezTo>
                <a:cubicBezTo>
                  <a:pt x="460" y="1334"/>
                  <a:pt x="463" y="1345"/>
                  <a:pt x="458" y="1349"/>
                </a:cubicBezTo>
                <a:cubicBezTo>
                  <a:pt x="437" y="1384"/>
                  <a:pt x="437" y="1392"/>
                  <a:pt x="432" y="1396"/>
                </a:cubicBezTo>
                <a:cubicBezTo>
                  <a:pt x="427" y="1433"/>
                  <a:pt x="425" y="1426"/>
                  <a:pt x="427" y="1424"/>
                </a:cubicBezTo>
                <a:cubicBezTo>
                  <a:pt x="443" y="1405"/>
                  <a:pt x="440" y="1397"/>
                  <a:pt x="445" y="1396"/>
                </a:cubicBezTo>
                <a:cubicBezTo>
                  <a:pt x="475" y="1348"/>
                  <a:pt x="476" y="1344"/>
                  <a:pt x="475" y="1338"/>
                </a:cubicBezTo>
                <a:cubicBezTo>
                  <a:pt x="497" y="1313"/>
                  <a:pt x="494" y="1305"/>
                  <a:pt x="498" y="1303"/>
                </a:cubicBezTo>
                <a:cubicBezTo>
                  <a:pt x="497" y="1315"/>
                  <a:pt x="494" y="1322"/>
                  <a:pt x="490" y="1328"/>
                </a:cubicBezTo>
                <a:cubicBezTo>
                  <a:pt x="462" y="1378"/>
                  <a:pt x="460" y="1382"/>
                  <a:pt x="460" y="1386"/>
                </a:cubicBezTo>
                <a:cubicBezTo>
                  <a:pt x="425" y="1445"/>
                  <a:pt x="428" y="1453"/>
                  <a:pt x="425" y="1454"/>
                </a:cubicBezTo>
                <a:cubicBezTo>
                  <a:pt x="405" y="1499"/>
                  <a:pt x="398" y="1512"/>
                  <a:pt x="392" y="1525"/>
                </a:cubicBezTo>
                <a:cubicBezTo>
                  <a:pt x="371" y="1599"/>
                  <a:pt x="365" y="1598"/>
                  <a:pt x="367" y="1605"/>
                </a:cubicBezTo>
                <a:cubicBezTo>
                  <a:pt x="354" y="1641"/>
                  <a:pt x="358" y="1653"/>
                  <a:pt x="352" y="1656"/>
                </a:cubicBezTo>
                <a:cubicBezTo>
                  <a:pt x="346" y="1759"/>
                  <a:pt x="343" y="1757"/>
                  <a:pt x="342" y="1754"/>
                </a:cubicBezTo>
                <a:cubicBezTo>
                  <a:pt x="349" y="1713"/>
                  <a:pt x="354" y="1702"/>
                  <a:pt x="357" y="1691"/>
                </a:cubicBezTo>
                <a:cubicBezTo>
                  <a:pt x="378" y="1637"/>
                  <a:pt x="375" y="1627"/>
                  <a:pt x="380" y="1625"/>
                </a:cubicBezTo>
                <a:cubicBezTo>
                  <a:pt x="393" y="1579"/>
                  <a:pt x="398" y="1569"/>
                  <a:pt x="402" y="1560"/>
                </a:cubicBezTo>
                <a:cubicBezTo>
                  <a:pt x="415" y="1520"/>
                  <a:pt x="417" y="1514"/>
                  <a:pt x="422" y="1512"/>
                </a:cubicBezTo>
                <a:cubicBezTo>
                  <a:pt x="438" y="1477"/>
                  <a:pt x="435" y="1466"/>
                  <a:pt x="440" y="1464"/>
                </a:cubicBezTo>
                <a:cubicBezTo>
                  <a:pt x="491" y="1374"/>
                  <a:pt x="493" y="1369"/>
                  <a:pt x="493" y="1361"/>
                </a:cubicBezTo>
                <a:cubicBezTo>
                  <a:pt x="533" y="1307"/>
                  <a:pt x="537" y="1281"/>
                  <a:pt x="551" y="1265"/>
                </a:cubicBezTo>
                <a:cubicBezTo>
                  <a:pt x="567" y="1213"/>
                  <a:pt x="572" y="1200"/>
                  <a:pt x="576" y="1187"/>
                </a:cubicBezTo>
                <a:cubicBezTo>
                  <a:pt x="570" y="1224"/>
                  <a:pt x="567" y="1232"/>
                  <a:pt x="566" y="1243"/>
                </a:cubicBezTo>
                <a:cubicBezTo>
                  <a:pt x="527" y="1322"/>
                  <a:pt x="522" y="1329"/>
                  <a:pt x="520" y="1338"/>
                </a:cubicBezTo>
                <a:cubicBezTo>
                  <a:pt x="499" y="1364"/>
                  <a:pt x="499" y="1376"/>
                  <a:pt x="493" y="1381"/>
                </a:cubicBezTo>
                <a:cubicBezTo>
                  <a:pt x="498" y="1392"/>
                  <a:pt x="498" y="1398"/>
                  <a:pt x="498" y="1404"/>
                </a:cubicBezTo>
                <a:cubicBezTo>
                  <a:pt x="532" y="1330"/>
                  <a:pt x="532" y="1345"/>
                  <a:pt x="528" y="1343"/>
                </a:cubicBezTo>
                <a:cubicBezTo>
                  <a:pt x="511" y="1391"/>
                  <a:pt x="508" y="1400"/>
                  <a:pt x="505" y="1409"/>
                </a:cubicBezTo>
                <a:cubicBezTo>
                  <a:pt x="497" y="1445"/>
                  <a:pt x="494" y="1455"/>
                  <a:pt x="493" y="1467"/>
                </a:cubicBezTo>
                <a:cubicBezTo>
                  <a:pt x="496" y="1535"/>
                  <a:pt x="492" y="1549"/>
                  <a:pt x="490" y="1567"/>
                </a:cubicBezTo>
                <a:cubicBezTo>
                  <a:pt x="476" y="1593"/>
                  <a:pt x="479" y="1606"/>
                  <a:pt x="473" y="1610"/>
                </a:cubicBezTo>
                <a:cubicBezTo>
                  <a:pt x="427" y="1706"/>
                  <a:pt x="422" y="1720"/>
                  <a:pt x="413" y="1731"/>
                </a:cubicBezTo>
                <a:cubicBezTo>
                  <a:pt x="408" y="1755"/>
                  <a:pt x="414" y="1746"/>
                  <a:pt x="415" y="1744"/>
                </a:cubicBezTo>
                <a:cubicBezTo>
                  <a:pt x="452" y="1724"/>
                  <a:pt x="461" y="1714"/>
                  <a:pt x="468" y="1718"/>
                </a:cubicBezTo>
                <a:cubicBezTo>
                  <a:pt x="439" y="1738"/>
                  <a:pt x="429" y="1744"/>
                  <a:pt x="423" y="1754"/>
                </a:cubicBezTo>
                <a:cubicBezTo>
                  <a:pt x="390" y="1807"/>
                  <a:pt x="394" y="1818"/>
                  <a:pt x="390" y="1819"/>
                </a:cubicBezTo>
                <a:cubicBezTo>
                  <a:pt x="387" y="1852"/>
                  <a:pt x="390" y="1857"/>
                  <a:pt x="393" y="1864"/>
                </a:cubicBezTo>
                <a:cubicBezTo>
                  <a:pt x="395" y="1893"/>
                  <a:pt x="401" y="1904"/>
                  <a:pt x="405" y="1917"/>
                </a:cubicBezTo>
                <a:cubicBezTo>
                  <a:pt x="418" y="1937"/>
                  <a:pt x="423" y="1944"/>
                  <a:pt x="418" y="1950"/>
                </a:cubicBezTo>
                <a:cubicBezTo>
                  <a:pt x="398" y="1927"/>
                  <a:pt x="390" y="1922"/>
                  <a:pt x="388" y="1912"/>
                </a:cubicBezTo>
                <a:cubicBezTo>
                  <a:pt x="371" y="1883"/>
                  <a:pt x="363" y="1883"/>
                  <a:pt x="357" y="1880"/>
                </a:cubicBezTo>
                <a:cubicBezTo>
                  <a:pt x="325" y="1849"/>
                  <a:pt x="317" y="1848"/>
                  <a:pt x="315" y="1842"/>
                </a:cubicBezTo>
                <a:cubicBezTo>
                  <a:pt x="284" y="1820"/>
                  <a:pt x="288" y="1832"/>
                  <a:pt x="299" y="1829"/>
                </a:cubicBezTo>
                <a:cubicBezTo>
                  <a:pt x="296" y="1823"/>
                  <a:pt x="286" y="1823"/>
                  <a:pt x="282" y="1817"/>
                </a:cubicBezTo>
                <a:cubicBezTo>
                  <a:pt x="235" y="1800"/>
                  <a:pt x="246" y="1796"/>
                  <a:pt x="252" y="1802"/>
                </a:cubicBezTo>
                <a:cubicBezTo>
                  <a:pt x="301" y="1810"/>
                  <a:pt x="324" y="1818"/>
                  <a:pt x="342" y="1829"/>
                </a:cubicBezTo>
                <a:cubicBezTo>
                  <a:pt x="332" y="1811"/>
                  <a:pt x="328" y="1807"/>
                  <a:pt x="325" y="1802"/>
                </a:cubicBezTo>
                <a:cubicBezTo>
                  <a:pt x="300" y="1767"/>
                  <a:pt x="291" y="1768"/>
                  <a:pt x="292" y="1759"/>
                </a:cubicBezTo>
                <a:cubicBezTo>
                  <a:pt x="254" y="1707"/>
                  <a:pt x="246" y="1698"/>
                  <a:pt x="239" y="1688"/>
                </a:cubicBezTo>
                <a:cubicBezTo>
                  <a:pt x="214" y="1649"/>
                  <a:pt x="204" y="1642"/>
                  <a:pt x="201" y="1628"/>
                </a:cubicBezTo>
                <a:cubicBezTo>
                  <a:pt x="178" y="1567"/>
                  <a:pt x="173" y="1562"/>
                  <a:pt x="168" y="1558"/>
                </a:cubicBezTo>
                <a:cubicBezTo>
                  <a:pt x="153" y="1520"/>
                  <a:pt x="151" y="1514"/>
                  <a:pt x="146" y="1512"/>
                </a:cubicBezTo>
                <a:cubicBezTo>
                  <a:pt x="133" y="1472"/>
                  <a:pt x="123" y="1469"/>
                  <a:pt x="123" y="1457"/>
                </a:cubicBezTo>
                <a:cubicBezTo>
                  <a:pt x="108" y="1419"/>
                  <a:pt x="98" y="1416"/>
                  <a:pt x="100" y="1402"/>
                </a:cubicBezTo>
                <a:cubicBezTo>
                  <a:pt x="109" y="1417"/>
                  <a:pt x="115" y="1416"/>
                  <a:pt x="113" y="1424"/>
                </a:cubicBezTo>
                <a:cubicBezTo>
                  <a:pt x="141" y="1468"/>
                  <a:pt x="143" y="1471"/>
                  <a:pt x="146" y="1475"/>
                </a:cubicBezTo>
                <a:cubicBezTo>
                  <a:pt x="184" y="1527"/>
                  <a:pt x="192" y="1530"/>
                  <a:pt x="196" y="1537"/>
                </a:cubicBezTo>
                <a:cubicBezTo>
                  <a:pt x="219" y="1559"/>
                  <a:pt x="223" y="1568"/>
                  <a:pt x="231" y="1573"/>
                </a:cubicBezTo>
                <a:cubicBezTo>
                  <a:pt x="246" y="1588"/>
                  <a:pt x="247" y="1590"/>
                  <a:pt x="249" y="1590"/>
                </a:cubicBezTo>
                <a:cubicBezTo>
                  <a:pt x="274" y="1624"/>
                  <a:pt x="278" y="1626"/>
                  <a:pt x="282" y="1628"/>
                </a:cubicBezTo>
                <a:cubicBezTo>
                  <a:pt x="265" y="1589"/>
                  <a:pt x="257" y="1590"/>
                  <a:pt x="259" y="1580"/>
                </a:cubicBezTo>
                <a:cubicBezTo>
                  <a:pt x="203" y="1511"/>
                  <a:pt x="196" y="1509"/>
                  <a:pt x="193" y="1502"/>
                </a:cubicBezTo>
                <a:cubicBezTo>
                  <a:pt x="172" y="1477"/>
                  <a:pt x="168" y="1477"/>
                  <a:pt x="168" y="1472"/>
                </a:cubicBezTo>
                <a:cubicBezTo>
                  <a:pt x="147" y="1441"/>
                  <a:pt x="145" y="1442"/>
                  <a:pt x="146" y="1439"/>
                </a:cubicBezTo>
                <a:cubicBezTo>
                  <a:pt x="127" y="1411"/>
                  <a:pt x="130" y="1404"/>
                  <a:pt x="125" y="1404"/>
                </a:cubicBezTo>
                <a:cubicBezTo>
                  <a:pt x="102" y="1363"/>
                  <a:pt x="100" y="1355"/>
                  <a:pt x="95" y="1351"/>
                </a:cubicBezTo>
                <a:cubicBezTo>
                  <a:pt x="61" y="1229"/>
                  <a:pt x="62" y="1234"/>
                  <a:pt x="62" y="1241"/>
                </a:cubicBezTo>
                <a:cubicBezTo>
                  <a:pt x="80" y="1283"/>
                  <a:pt x="77" y="1293"/>
                  <a:pt x="83" y="1293"/>
                </a:cubicBezTo>
                <a:cubicBezTo>
                  <a:pt x="100" y="1336"/>
                  <a:pt x="98" y="1345"/>
                  <a:pt x="105" y="1344"/>
                </a:cubicBezTo>
                <a:cubicBezTo>
                  <a:pt x="128" y="1387"/>
                  <a:pt x="129" y="1398"/>
                  <a:pt x="135" y="1404"/>
                </a:cubicBezTo>
                <a:cubicBezTo>
                  <a:pt x="148" y="1422"/>
                  <a:pt x="148" y="1425"/>
                  <a:pt x="148" y="1427"/>
                </a:cubicBezTo>
                <a:cubicBezTo>
                  <a:pt x="176" y="1460"/>
                  <a:pt x="173" y="1469"/>
                  <a:pt x="178" y="1470"/>
                </a:cubicBezTo>
                <a:cubicBezTo>
                  <a:pt x="203" y="1506"/>
                  <a:pt x="213" y="1502"/>
                  <a:pt x="211" y="1510"/>
                </a:cubicBezTo>
                <a:cubicBezTo>
                  <a:pt x="240" y="1542"/>
                  <a:pt x="244" y="1544"/>
                  <a:pt x="244" y="1550"/>
                </a:cubicBezTo>
                <a:cubicBezTo>
                  <a:pt x="270" y="1548"/>
                  <a:pt x="267" y="1546"/>
                  <a:pt x="264" y="1545"/>
                </a:cubicBezTo>
                <a:cubicBezTo>
                  <a:pt x="251" y="1520"/>
                  <a:pt x="247" y="1516"/>
                  <a:pt x="249" y="1507"/>
                </a:cubicBezTo>
                <a:cubicBezTo>
                  <a:pt x="229" y="1481"/>
                  <a:pt x="225" y="1479"/>
                  <a:pt x="221" y="1477"/>
                </a:cubicBezTo>
                <a:cubicBezTo>
                  <a:pt x="196" y="1426"/>
                  <a:pt x="189" y="1427"/>
                  <a:pt x="188" y="1422"/>
                </a:cubicBezTo>
                <a:cubicBezTo>
                  <a:pt x="166" y="1386"/>
                  <a:pt x="161" y="1384"/>
                  <a:pt x="161" y="1379"/>
                </a:cubicBezTo>
                <a:cubicBezTo>
                  <a:pt x="153" y="1363"/>
                  <a:pt x="149" y="1362"/>
                  <a:pt x="151" y="1354"/>
                </a:cubicBezTo>
                <a:cubicBezTo>
                  <a:pt x="119" y="1295"/>
                  <a:pt x="118" y="1290"/>
                  <a:pt x="113" y="1288"/>
                </a:cubicBezTo>
                <a:cubicBezTo>
                  <a:pt x="97" y="1255"/>
                  <a:pt x="100" y="1245"/>
                  <a:pt x="95" y="1243"/>
                </a:cubicBezTo>
                <a:cubicBezTo>
                  <a:pt x="70" y="1172"/>
                  <a:pt x="70" y="1159"/>
                  <a:pt x="62" y="1153"/>
                </a:cubicBezTo>
                <a:cubicBezTo>
                  <a:pt x="55" y="1121"/>
                  <a:pt x="45" y="1115"/>
                  <a:pt x="52" y="1112"/>
                </a:cubicBezTo>
                <a:cubicBezTo>
                  <a:pt x="42" y="1090"/>
                  <a:pt x="43" y="1087"/>
                  <a:pt x="42" y="1085"/>
                </a:cubicBezTo>
                <a:cubicBezTo>
                  <a:pt x="59" y="1118"/>
                  <a:pt x="61" y="1122"/>
                  <a:pt x="60" y="1127"/>
                </a:cubicBezTo>
                <a:cubicBezTo>
                  <a:pt x="83" y="1168"/>
                  <a:pt x="78" y="1179"/>
                  <a:pt x="85" y="1178"/>
                </a:cubicBezTo>
                <a:cubicBezTo>
                  <a:pt x="124" y="1262"/>
                  <a:pt x="134" y="1265"/>
                  <a:pt x="135" y="1276"/>
                </a:cubicBezTo>
                <a:cubicBezTo>
                  <a:pt x="156" y="1299"/>
                  <a:pt x="155" y="1305"/>
                  <a:pt x="161" y="1306"/>
                </a:cubicBezTo>
                <a:cubicBezTo>
                  <a:pt x="182" y="1344"/>
                  <a:pt x="191" y="1353"/>
                  <a:pt x="196" y="1366"/>
                </a:cubicBezTo>
                <a:cubicBezTo>
                  <a:pt x="224" y="1410"/>
                  <a:pt x="227" y="1424"/>
                  <a:pt x="236" y="1434"/>
                </a:cubicBezTo>
                <a:close/>
                <a:moveTo>
                  <a:pt x="176" y="1565"/>
                </a:moveTo>
                <a:cubicBezTo>
                  <a:pt x="182" y="1568"/>
                  <a:pt x="180" y="1578"/>
                  <a:pt x="186" y="1580"/>
                </a:cubicBezTo>
                <a:cubicBezTo>
                  <a:pt x="184" y="1591"/>
                  <a:pt x="194" y="1591"/>
                  <a:pt x="194" y="1600"/>
                </a:cubicBezTo>
                <a:cubicBezTo>
                  <a:pt x="200" y="1612"/>
                  <a:pt x="206" y="1624"/>
                  <a:pt x="214" y="1633"/>
                </a:cubicBezTo>
                <a:cubicBezTo>
                  <a:pt x="215" y="1640"/>
                  <a:pt x="219" y="1645"/>
                  <a:pt x="224" y="1648"/>
                </a:cubicBezTo>
                <a:cubicBezTo>
                  <a:pt x="223" y="1658"/>
                  <a:pt x="232" y="1658"/>
                  <a:pt x="234" y="1666"/>
                </a:cubicBezTo>
                <a:cubicBezTo>
                  <a:pt x="240" y="1679"/>
                  <a:pt x="253" y="1684"/>
                  <a:pt x="257" y="1699"/>
                </a:cubicBezTo>
                <a:cubicBezTo>
                  <a:pt x="263" y="1700"/>
                  <a:pt x="262" y="1710"/>
                  <a:pt x="269" y="1711"/>
                </a:cubicBezTo>
                <a:cubicBezTo>
                  <a:pt x="268" y="1721"/>
                  <a:pt x="280" y="1719"/>
                  <a:pt x="279" y="1729"/>
                </a:cubicBezTo>
                <a:cubicBezTo>
                  <a:pt x="290" y="1736"/>
                  <a:pt x="296" y="1747"/>
                  <a:pt x="304" y="1756"/>
                </a:cubicBezTo>
                <a:cubicBezTo>
                  <a:pt x="310" y="1768"/>
                  <a:pt x="321" y="1775"/>
                  <a:pt x="327" y="1787"/>
                </a:cubicBezTo>
                <a:cubicBezTo>
                  <a:pt x="332" y="1791"/>
                  <a:pt x="334" y="1798"/>
                  <a:pt x="340" y="1802"/>
                </a:cubicBezTo>
                <a:cubicBezTo>
                  <a:pt x="340" y="1806"/>
                  <a:pt x="342" y="1808"/>
                  <a:pt x="345" y="1809"/>
                </a:cubicBezTo>
                <a:cubicBezTo>
                  <a:pt x="344" y="1812"/>
                  <a:pt x="352" y="1818"/>
                  <a:pt x="352" y="1812"/>
                </a:cubicBezTo>
                <a:cubicBezTo>
                  <a:pt x="345" y="1803"/>
                  <a:pt x="341" y="1791"/>
                  <a:pt x="337" y="1779"/>
                </a:cubicBezTo>
                <a:cubicBezTo>
                  <a:pt x="333" y="1767"/>
                  <a:pt x="322" y="1762"/>
                  <a:pt x="319" y="1749"/>
                </a:cubicBezTo>
                <a:cubicBezTo>
                  <a:pt x="311" y="1741"/>
                  <a:pt x="309" y="1727"/>
                  <a:pt x="299" y="1721"/>
                </a:cubicBezTo>
                <a:cubicBezTo>
                  <a:pt x="294" y="1710"/>
                  <a:pt x="284" y="1703"/>
                  <a:pt x="282" y="1688"/>
                </a:cubicBezTo>
                <a:cubicBezTo>
                  <a:pt x="273" y="1689"/>
                  <a:pt x="274" y="1681"/>
                  <a:pt x="269" y="1678"/>
                </a:cubicBezTo>
                <a:cubicBezTo>
                  <a:pt x="267" y="1672"/>
                  <a:pt x="260" y="1670"/>
                  <a:pt x="256" y="1666"/>
                </a:cubicBezTo>
                <a:cubicBezTo>
                  <a:pt x="257" y="1662"/>
                  <a:pt x="255" y="1660"/>
                  <a:pt x="254" y="1658"/>
                </a:cubicBezTo>
                <a:cubicBezTo>
                  <a:pt x="254" y="1654"/>
                  <a:pt x="248" y="1656"/>
                  <a:pt x="249" y="1651"/>
                </a:cubicBezTo>
                <a:cubicBezTo>
                  <a:pt x="242" y="1650"/>
                  <a:pt x="245" y="1640"/>
                  <a:pt x="236" y="1641"/>
                </a:cubicBezTo>
                <a:cubicBezTo>
                  <a:pt x="236" y="1638"/>
                  <a:pt x="236" y="1635"/>
                  <a:pt x="231" y="1636"/>
                </a:cubicBezTo>
                <a:cubicBezTo>
                  <a:pt x="231" y="1631"/>
                  <a:pt x="229" y="1629"/>
                  <a:pt x="226" y="1628"/>
                </a:cubicBezTo>
                <a:cubicBezTo>
                  <a:pt x="223" y="1623"/>
                  <a:pt x="218" y="1620"/>
                  <a:pt x="216" y="1613"/>
                </a:cubicBezTo>
                <a:cubicBezTo>
                  <a:pt x="209" y="1604"/>
                  <a:pt x="202" y="1595"/>
                  <a:pt x="196" y="1585"/>
                </a:cubicBezTo>
                <a:cubicBezTo>
                  <a:pt x="189" y="1576"/>
                  <a:pt x="185" y="1565"/>
                  <a:pt x="176" y="1558"/>
                </a:cubicBezTo>
                <a:cubicBezTo>
                  <a:pt x="176" y="1560"/>
                  <a:pt x="176" y="1563"/>
                  <a:pt x="176" y="1565"/>
                </a:cubicBezTo>
                <a:close/>
                <a:moveTo>
                  <a:pt x="301" y="820"/>
                </a:moveTo>
                <a:cubicBezTo>
                  <a:pt x="302" y="810"/>
                  <a:pt x="310" y="806"/>
                  <a:pt x="311" y="795"/>
                </a:cubicBezTo>
                <a:cubicBezTo>
                  <a:pt x="358" y="743"/>
                  <a:pt x="361" y="735"/>
                  <a:pt x="366" y="730"/>
                </a:cubicBezTo>
                <a:cubicBezTo>
                  <a:pt x="397" y="702"/>
                  <a:pt x="399" y="697"/>
                  <a:pt x="402" y="694"/>
                </a:cubicBezTo>
                <a:cubicBezTo>
                  <a:pt x="437" y="662"/>
                  <a:pt x="439" y="659"/>
                  <a:pt x="442" y="657"/>
                </a:cubicBezTo>
                <a:cubicBezTo>
                  <a:pt x="480" y="626"/>
                  <a:pt x="475" y="615"/>
                  <a:pt x="485" y="619"/>
                </a:cubicBezTo>
                <a:cubicBezTo>
                  <a:pt x="521" y="575"/>
                  <a:pt x="530" y="573"/>
                  <a:pt x="535" y="566"/>
                </a:cubicBezTo>
                <a:cubicBezTo>
                  <a:pt x="554" y="538"/>
                  <a:pt x="566" y="538"/>
                  <a:pt x="568" y="528"/>
                </a:cubicBezTo>
                <a:cubicBezTo>
                  <a:pt x="581" y="513"/>
                  <a:pt x="584" y="512"/>
                  <a:pt x="583" y="508"/>
                </a:cubicBezTo>
                <a:cubicBezTo>
                  <a:pt x="609" y="476"/>
                  <a:pt x="605" y="465"/>
                  <a:pt x="613" y="468"/>
                </a:cubicBezTo>
                <a:cubicBezTo>
                  <a:pt x="604" y="479"/>
                  <a:pt x="593" y="475"/>
                  <a:pt x="595" y="483"/>
                </a:cubicBezTo>
                <a:cubicBezTo>
                  <a:pt x="573" y="503"/>
                  <a:pt x="570" y="506"/>
                  <a:pt x="568" y="510"/>
                </a:cubicBezTo>
                <a:cubicBezTo>
                  <a:pt x="482" y="577"/>
                  <a:pt x="482" y="583"/>
                  <a:pt x="477" y="584"/>
                </a:cubicBezTo>
                <a:cubicBezTo>
                  <a:pt x="464" y="596"/>
                  <a:pt x="458" y="596"/>
                  <a:pt x="457" y="601"/>
                </a:cubicBezTo>
                <a:cubicBezTo>
                  <a:pt x="421" y="633"/>
                  <a:pt x="418" y="642"/>
                  <a:pt x="412" y="649"/>
                </a:cubicBezTo>
                <a:cubicBezTo>
                  <a:pt x="371" y="689"/>
                  <a:pt x="369" y="694"/>
                  <a:pt x="366" y="697"/>
                </a:cubicBezTo>
                <a:cubicBezTo>
                  <a:pt x="338" y="737"/>
                  <a:pt x="331" y="742"/>
                  <a:pt x="326" y="750"/>
                </a:cubicBezTo>
                <a:cubicBezTo>
                  <a:pt x="309" y="785"/>
                  <a:pt x="297" y="788"/>
                  <a:pt x="296" y="803"/>
                </a:cubicBezTo>
                <a:cubicBezTo>
                  <a:pt x="266" y="851"/>
                  <a:pt x="266" y="857"/>
                  <a:pt x="266" y="863"/>
                </a:cubicBezTo>
                <a:close/>
                <a:moveTo>
                  <a:pt x="318" y="526"/>
                </a:moveTo>
                <a:cubicBezTo>
                  <a:pt x="319" y="522"/>
                  <a:pt x="318" y="516"/>
                  <a:pt x="316" y="521"/>
                </a:cubicBezTo>
                <a:cubicBezTo>
                  <a:pt x="316" y="524"/>
                  <a:pt x="317" y="530"/>
                  <a:pt x="318" y="526"/>
                </a:cubicBezTo>
                <a:close/>
                <a:moveTo>
                  <a:pt x="321" y="662"/>
                </a:moveTo>
                <a:cubicBezTo>
                  <a:pt x="322" y="667"/>
                  <a:pt x="309" y="673"/>
                  <a:pt x="316" y="677"/>
                </a:cubicBezTo>
                <a:cubicBezTo>
                  <a:pt x="320" y="673"/>
                  <a:pt x="322" y="665"/>
                  <a:pt x="326" y="662"/>
                </a:cubicBezTo>
                <a:cubicBezTo>
                  <a:pt x="326" y="656"/>
                  <a:pt x="338" y="651"/>
                  <a:pt x="331" y="647"/>
                </a:cubicBezTo>
                <a:cubicBezTo>
                  <a:pt x="328" y="652"/>
                  <a:pt x="325" y="658"/>
                  <a:pt x="321" y="662"/>
                </a:cubicBezTo>
                <a:close/>
                <a:moveTo>
                  <a:pt x="276" y="745"/>
                </a:moveTo>
                <a:cubicBezTo>
                  <a:pt x="274" y="736"/>
                  <a:pt x="283" y="730"/>
                  <a:pt x="273" y="727"/>
                </a:cubicBezTo>
                <a:cubicBezTo>
                  <a:pt x="275" y="732"/>
                  <a:pt x="270" y="744"/>
                  <a:pt x="276" y="745"/>
                </a:cubicBezTo>
                <a:close/>
                <a:moveTo>
                  <a:pt x="276" y="793"/>
                </a:moveTo>
                <a:cubicBezTo>
                  <a:pt x="277" y="785"/>
                  <a:pt x="285" y="771"/>
                  <a:pt x="278" y="765"/>
                </a:cubicBezTo>
                <a:cubicBezTo>
                  <a:pt x="281" y="776"/>
                  <a:pt x="270" y="787"/>
                  <a:pt x="276" y="793"/>
                </a:cubicBezTo>
                <a:close/>
                <a:moveTo>
                  <a:pt x="271" y="830"/>
                </a:moveTo>
                <a:cubicBezTo>
                  <a:pt x="268" y="819"/>
                  <a:pt x="285" y="812"/>
                  <a:pt x="273" y="808"/>
                </a:cubicBezTo>
                <a:cubicBezTo>
                  <a:pt x="277" y="818"/>
                  <a:pt x="262" y="823"/>
                  <a:pt x="271" y="830"/>
                </a:cubicBezTo>
                <a:close/>
                <a:moveTo>
                  <a:pt x="70" y="883"/>
                </a:moveTo>
                <a:cubicBezTo>
                  <a:pt x="75" y="887"/>
                  <a:pt x="73" y="896"/>
                  <a:pt x="77" y="901"/>
                </a:cubicBezTo>
                <a:cubicBezTo>
                  <a:pt x="117" y="1000"/>
                  <a:pt x="122" y="1004"/>
                  <a:pt x="123" y="1012"/>
                </a:cubicBezTo>
                <a:cubicBezTo>
                  <a:pt x="141" y="1040"/>
                  <a:pt x="140" y="1043"/>
                  <a:pt x="140" y="1044"/>
                </a:cubicBezTo>
                <a:cubicBezTo>
                  <a:pt x="173" y="1100"/>
                  <a:pt x="181" y="1101"/>
                  <a:pt x="181" y="1110"/>
                </a:cubicBezTo>
                <a:cubicBezTo>
                  <a:pt x="212" y="1160"/>
                  <a:pt x="210" y="1167"/>
                  <a:pt x="213" y="1168"/>
                </a:cubicBezTo>
                <a:cubicBezTo>
                  <a:pt x="227" y="1183"/>
                  <a:pt x="222" y="1175"/>
                  <a:pt x="218" y="1168"/>
                </a:cubicBezTo>
                <a:cubicBezTo>
                  <a:pt x="214" y="1136"/>
                  <a:pt x="209" y="1137"/>
                  <a:pt x="211" y="1130"/>
                </a:cubicBezTo>
                <a:cubicBezTo>
                  <a:pt x="190" y="1087"/>
                  <a:pt x="191" y="1077"/>
                  <a:pt x="186" y="1072"/>
                </a:cubicBezTo>
                <a:cubicBezTo>
                  <a:pt x="164" y="1046"/>
                  <a:pt x="172" y="1032"/>
                  <a:pt x="165" y="1034"/>
                </a:cubicBezTo>
                <a:cubicBezTo>
                  <a:pt x="130" y="971"/>
                  <a:pt x="123" y="968"/>
                  <a:pt x="123" y="959"/>
                </a:cubicBezTo>
                <a:cubicBezTo>
                  <a:pt x="98" y="914"/>
                  <a:pt x="92" y="910"/>
                  <a:pt x="90" y="903"/>
                </a:cubicBezTo>
                <a:cubicBezTo>
                  <a:pt x="61" y="859"/>
                  <a:pt x="68" y="868"/>
                  <a:pt x="70" y="883"/>
                </a:cubicBezTo>
                <a:close/>
                <a:moveTo>
                  <a:pt x="266" y="976"/>
                </a:moveTo>
                <a:cubicBezTo>
                  <a:pt x="265" y="972"/>
                  <a:pt x="269" y="971"/>
                  <a:pt x="269" y="966"/>
                </a:cubicBezTo>
                <a:cubicBezTo>
                  <a:pt x="272" y="966"/>
                  <a:pt x="270" y="959"/>
                  <a:pt x="269" y="964"/>
                </a:cubicBezTo>
                <a:cubicBezTo>
                  <a:pt x="266" y="966"/>
                  <a:pt x="260" y="982"/>
                  <a:pt x="266" y="976"/>
                </a:cubicBezTo>
                <a:close/>
                <a:moveTo>
                  <a:pt x="246" y="996"/>
                </a:moveTo>
                <a:cubicBezTo>
                  <a:pt x="243" y="988"/>
                  <a:pt x="256" y="983"/>
                  <a:pt x="248" y="979"/>
                </a:cubicBezTo>
                <a:cubicBezTo>
                  <a:pt x="246" y="981"/>
                  <a:pt x="239" y="993"/>
                  <a:pt x="246" y="996"/>
                </a:cubicBezTo>
                <a:close/>
                <a:moveTo>
                  <a:pt x="62" y="1039"/>
                </a:moveTo>
                <a:cubicBezTo>
                  <a:pt x="61" y="1036"/>
                  <a:pt x="60" y="1034"/>
                  <a:pt x="57" y="1032"/>
                </a:cubicBezTo>
                <a:cubicBezTo>
                  <a:pt x="57" y="1035"/>
                  <a:pt x="61" y="1046"/>
                  <a:pt x="62" y="1039"/>
                </a:cubicBezTo>
                <a:close/>
                <a:moveTo>
                  <a:pt x="77" y="1095"/>
                </a:moveTo>
                <a:cubicBezTo>
                  <a:pt x="82" y="1101"/>
                  <a:pt x="83" y="1111"/>
                  <a:pt x="87" y="1117"/>
                </a:cubicBezTo>
                <a:cubicBezTo>
                  <a:pt x="124" y="1184"/>
                  <a:pt x="126" y="1187"/>
                  <a:pt x="128" y="1190"/>
                </a:cubicBezTo>
                <a:cubicBezTo>
                  <a:pt x="146" y="1213"/>
                  <a:pt x="141" y="1224"/>
                  <a:pt x="145" y="1225"/>
                </a:cubicBezTo>
                <a:cubicBezTo>
                  <a:pt x="170" y="1271"/>
                  <a:pt x="171" y="1275"/>
                  <a:pt x="176" y="1276"/>
                </a:cubicBezTo>
                <a:cubicBezTo>
                  <a:pt x="198" y="1315"/>
                  <a:pt x="204" y="1320"/>
                  <a:pt x="206" y="1329"/>
                </a:cubicBezTo>
                <a:cubicBezTo>
                  <a:pt x="220" y="1358"/>
                  <a:pt x="231" y="1358"/>
                  <a:pt x="229" y="1371"/>
                </a:cubicBezTo>
                <a:cubicBezTo>
                  <a:pt x="241" y="1386"/>
                  <a:pt x="240" y="1376"/>
                  <a:pt x="239" y="1366"/>
                </a:cubicBezTo>
                <a:cubicBezTo>
                  <a:pt x="220" y="1308"/>
                  <a:pt x="214" y="1302"/>
                  <a:pt x="213" y="1291"/>
                </a:cubicBezTo>
                <a:cubicBezTo>
                  <a:pt x="199" y="1268"/>
                  <a:pt x="202" y="1260"/>
                  <a:pt x="198" y="1258"/>
                </a:cubicBezTo>
                <a:cubicBezTo>
                  <a:pt x="180" y="1215"/>
                  <a:pt x="168" y="1215"/>
                  <a:pt x="168" y="1203"/>
                </a:cubicBezTo>
                <a:cubicBezTo>
                  <a:pt x="145" y="1172"/>
                  <a:pt x="150" y="1162"/>
                  <a:pt x="143" y="1163"/>
                </a:cubicBezTo>
                <a:cubicBezTo>
                  <a:pt x="113" y="1114"/>
                  <a:pt x="107" y="1108"/>
                  <a:pt x="105" y="1100"/>
                </a:cubicBezTo>
                <a:cubicBezTo>
                  <a:pt x="89" y="1081"/>
                  <a:pt x="86" y="1078"/>
                  <a:pt x="85" y="1075"/>
                </a:cubicBezTo>
                <a:cubicBezTo>
                  <a:pt x="71" y="1059"/>
                  <a:pt x="73" y="1055"/>
                  <a:pt x="70" y="1054"/>
                </a:cubicBezTo>
                <a:close/>
                <a:moveTo>
                  <a:pt x="332" y="1623"/>
                </a:moveTo>
                <a:cubicBezTo>
                  <a:pt x="339" y="1624"/>
                  <a:pt x="330" y="1609"/>
                  <a:pt x="337" y="1610"/>
                </a:cubicBezTo>
                <a:cubicBezTo>
                  <a:pt x="359" y="1560"/>
                  <a:pt x="356" y="1544"/>
                  <a:pt x="365" y="1540"/>
                </a:cubicBezTo>
                <a:cubicBezTo>
                  <a:pt x="401" y="1455"/>
                  <a:pt x="401" y="1449"/>
                  <a:pt x="402" y="1444"/>
                </a:cubicBezTo>
                <a:cubicBezTo>
                  <a:pt x="418" y="1396"/>
                  <a:pt x="424" y="1396"/>
                  <a:pt x="425" y="1391"/>
                </a:cubicBezTo>
                <a:cubicBezTo>
                  <a:pt x="450" y="1344"/>
                  <a:pt x="454" y="1335"/>
                  <a:pt x="458" y="1326"/>
                </a:cubicBezTo>
                <a:cubicBezTo>
                  <a:pt x="490" y="1276"/>
                  <a:pt x="490" y="1269"/>
                  <a:pt x="493" y="1265"/>
                </a:cubicBezTo>
                <a:cubicBezTo>
                  <a:pt x="508" y="1240"/>
                  <a:pt x="511" y="1239"/>
                  <a:pt x="513" y="1238"/>
                </a:cubicBezTo>
                <a:cubicBezTo>
                  <a:pt x="521" y="1225"/>
                  <a:pt x="520" y="1221"/>
                  <a:pt x="523" y="1220"/>
                </a:cubicBezTo>
                <a:cubicBezTo>
                  <a:pt x="527" y="1215"/>
                  <a:pt x="518" y="1212"/>
                  <a:pt x="520" y="1220"/>
                </a:cubicBezTo>
                <a:cubicBezTo>
                  <a:pt x="481" y="1266"/>
                  <a:pt x="469" y="1280"/>
                  <a:pt x="460" y="1296"/>
                </a:cubicBezTo>
                <a:cubicBezTo>
                  <a:pt x="412" y="1376"/>
                  <a:pt x="407" y="1384"/>
                  <a:pt x="405" y="1394"/>
                </a:cubicBezTo>
                <a:cubicBezTo>
                  <a:pt x="376" y="1447"/>
                  <a:pt x="378" y="1450"/>
                  <a:pt x="377" y="1452"/>
                </a:cubicBezTo>
                <a:cubicBezTo>
                  <a:pt x="371" y="1467"/>
                  <a:pt x="366" y="1465"/>
                  <a:pt x="367" y="1472"/>
                </a:cubicBezTo>
                <a:cubicBezTo>
                  <a:pt x="344" y="1511"/>
                  <a:pt x="348" y="1521"/>
                  <a:pt x="342" y="1522"/>
                </a:cubicBezTo>
                <a:cubicBezTo>
                  <a:pt x="323" y="1591"/>
                  <a:pt x="318" y="1593"/>
                  <a:pt x="317" y="1598"/>
                </a:cubicBezTo>
                <a:cubicBezTo>
                  <a:pt x="309" y="1646"/>
                  <a:pt x="309" y="1656"/>
                  <a:pt x="309" y="1666"/>
                </a:cubicBezTo>
                <a:close/>
                <a:moveTo>
                  <a:pt x="115" y="1273"/>
                </a:moveTo>
                <a:cubicBezTo>
                  <a:pt x="122" y="1281"/>
                  <a:pt x="126" y="1292"/>
                  <a:pt x="130" y="1301"/>
                </a:cubicBezTo>
                <a:cubicBezTo>
                  <a:pt x="136" y="1302"/>
                  <a:pt x="130" y="1315"/>
                  <a:pt x="138" y="1314"/>
                </a:cubicBezTo>
                <a:cubicBezTo>
                  <a:pt x="137" y="1322"/>
                  <a:pt x="142" y="1324"/>
                  <a:pt x="145" y="1329"/>
                </a:cubicBezTo>
                <a:cubicBezTo>
                  <a:pt x="152" y="1351"/>
                  <a:pt x="166" y="1365"/>
                  <a:pt x="176" y="1384"/>
                </a:cubicBezTo>
                <a:cubicBezTo>
                  <a:pt x="182" y="1392"/>
                  <a:pt x="186" y="1402"/>
                  <a:pt x="193" y="1409"/>
                </a:cubicBezTo>
                <a:cubicBezTo>
                  <a:pt x="198" y="1412"/>
                  <a:pt x="198" y="1418"/>
                  <a:pt x="201" y="1422"/>
                </a:cubicBezTo>
                <a:cubicBezTo>
                  <a:pt x="204" y="1426"/>
                  <a:pt x="207" y="1431"/>
                  <a:pt x="211" y="1434"/>
                </a:cubicBezTo>
                <a:cubicBezTo>
                  <a:pt x="214" y="1446"/>
                  <a:pt x="223" y="1451"/>
                  <a:pt x="226" y="1462"/>
                </a:cubicBezTo>
                <a:cubicBezTo>
                  <a:pt x="229" y="1467"/>
                  <a:pt x="233" y="1470"/>
                  <a:pt x="236" y="1475"/>
                </a:cubicBezTo>
                <a:cubicBezTo>
                  <a:pt x="241" y="1475"/>
                  <a:pt x="241" y="1491"/>
                  <a:pt x="246" y="1482"/>
                </a:cubicBezTo>
                <a:cubicBezTo>
                  <a:pt x="241" y="1479"/>
                  <a:pt x="241" y="1471"/>
                  <a:pt x="239" y="1464"/>
                </a:cubicBezTo>
                <a:cubicBezTo>
                  <a:pt x="234" y="1460"/>
                  <a:pt x="231" y="1455"/>
                  <a:pt x="229" y="1449"/>
                </a:cubicBezTo>
                <a:cubicBezTo>
                  <a:pt x="229" y="1447"/>
                  <a:pt x="229" y="1444"/>
                  <a:pt x="229" y="1442"/>
                </a:cubicBezTo>
                <a:cubicBezTo>
                  <a:pt x="221" y="1436"/>
                  <a:pt x="220" y="1425"/>
                  <a:pt x="214" y="1419"/>
                </a:cubicBezTo>
                <a:cubicBezTo>
                  <a:pt x="216" y="1411"/>
                  <a:pt x="210" y="1411"/>
                  <a:pt x="208" y="1407"/>
                </a:cubicBezTo>
                <a:cubicBezTo>
                  <a:pt x="205" y="1404"/>
                  <a:pt x="205" y="1397"/>
                  <a:pt x="201" y="1394"/>
                </a:cubicBezTo>
                <a:cubicBezTo>
                  <a:pt x="197" y="1385"/>
                  <a:pt x="194" y="1376"/>
                  <a:pt x="186" y="1371"/>
                </a:cubicBezTo>
                <a:cubicBezTo>
                  <a:pt x="182" y="1362"/>
                  <a:pt x="179" y="1352"/>
                  <a:pt x="171" y="1346"/>
                </a:cubicBezTo>
                <a:cubicBezTo>
                  <a:pt x="166" y="1338"/>
                  <a:pt x="163" y="1329"/>
                  <a:pt x="156" y="1324"/>
                </a:cubicBezTo>
                <a:cubicBezTo>
                  <a:pt x="157" y="1316"/>
                  <a:pt x="149" y="1319"/>
                  <a:pt x="151" y="1311"/>
                </a:cubicBezTo>
                <a:cubicBezTo>
                  <a:pt x="147" y="1311"/>
                  <a:pt x="145" y="1310"/>
                  <a:pt x="145" y="1306"/>
                </a:cubicBezTo>
                <a:cubicBezTo>
                  <a:pt x="145" y="1303"/>
                  <a:pt x="141" y="1304"/>
                  <a:pt x="140" y="1301"/>
                </a:cubicBezTo>
                <a:cubicBezTo>
                  <a:pt x="139" y="1290"/>
                  <a:pt x="129" y="1287"/>
                  <a:pt x="128" y="1276"/>
                </a:cubicBezTo>
                <a:cubicBezTo>
                  <a:pt x="119" y="1278"/>
                  <a:pt x="126" y="1265"/>
                  <a:pt x="118" y="1266"/>
                </a:cubicBezTo>
                <a:cubicBezTo>
                  <a:pt x="118" y="1262"/>
                  <a:pt x="117" y="1260"/>
                  <a:pt x="115" y="1258"/>
                </a:cubicBezTo>
                <a:cubicBezTo>
                  <a:pt x="112" y="1258"/>
                  <a:pt x="111" y="1255"/>
                  <a:pt x="110" y="1258"/>
                </a:cubicBezTo>
                <a:cubicBezTo>
                  <a:pt x="114" y="1261"/>
                  <a:pt x="115" y="1267"/>
                  <a:pt x="115" y="1273"/>
                </a:cubicBezTo>
                <a:close/>
                <a:moveTo>
                  <a:pt x="427" y="1331"/>
                </a:moveTo>
                <a:cubicBezTo>
                  <a:pt x="427" y="1327"/>
                  <a:pt x="436" y="1326"/>
                  <a:pt x="430" y="1323"/>
                </a:cubicBezTo>
                <a:cubicBezTo>
                  <a:pt x="422" y="1329"/>
                  <a:pt x="427" y="1338"/>
                  <a:pt x="427" y="1331"/>
                </a:cubicBezTo>
                <a:close/>
                <a:moveTo>
                  <a:pt x="402" y="1371"/>
                </a:moveTo>
                <a:cubicBezTo>
                  <a:pt x="394" y="1377"/>
                  <a:pt x="392" y="1390"/>
                  <a:pt x="385" y="1396"/>
                </a:cubicBezTo>
                <a:cubicBezTo>
                  <a:pt x="374" y="1414"/>
                  <a:pt x="363" y="1432"/>
                  <a:pt x="357" y="1454"/>
                </a:cubicBezTo>
                <a:cubicBezTo>
                  <a:pt x="353" y="1459"/>
                  <a:pt x="347" y="1461"/>
                  <a:pt x="347" y="1469"/>
                </a:cubicBezTo>
                <a:cubicBezTo>
                  <a:pt x="342" y="1473"/>
                  <a:pt x="341" y="1480"/>
                  <a:pt x="337" y="1485"/>
                </a:cubicBezTo>
                <a:cubicBezTo>
                  <a:pt x="333" y="1498"/>
                  <a:pt x="325" y="1508"/>
                  <a:pt x="322" y="1522"/>
                </a:cubicBezTo>
                <a:cubicBezTo>
                  <a:pt x="321" y="1526"/>
                  <a:pt x="319" y="1527"/>
                  <a:pt x="322" y="1530"/>
                </a:cubicBezTo>
                <a:cubicBezTo>
                  <a:pt x="319" y="1531"/>
                  <a:pt x="317" y="1533"/>
                  <a:pt x="317" y="1537"/>
                </a:cubicBezTo>
                <a:cubicBezTo>
                  <a:pt x="313" y="1542"/>
                  <a:pt x="314" y="1551"/>
                  <a:pt x="309" y="1555"/>
                </a:cubicBezTo>
                <a:cubicBezTo>
                  <a:pt x="307" y="1561"/>
                  <a:pt x="308" y="1570"/>
                  <a:pt x="304" y="1575"/>
                </a:cubicBezTo>
                <a:cubicBezTo>
                  <a:pt x="303" y="1580"/>
                  <a:pt x="298" y="1594"/>
                  <a:pt x="304" y="1598"/>
                </a:cubicBezTo>
                <a:cubicBezTo>
                  <a:pt x="320" y="1574"/>
                  <a:pt x="321" y="1536"/>
                  <a:pt x="337" y="1512"/>
                </a:cubicBezTo>
                <a:cubicBezTo>
                  <a:pt x="341" y="1497"/>
                  <a:pt x="349" y="1486"/>
                  <a:pt x="354" y="1472"/>
                </a:cubicBezTo>
                <a:cubicBezTo>
                  <a:pt x="359" y="1472"/>
                  <a:pt x="356" y="1463"/>
                  <a:pt x="359" y="1462"/>
                </a:cubicBezTo>
                <a:cubicBezTo>
                  <a:pt x="361" y="1458"/>
                  <a:pt x="363" y="1456"/>
                  <a:pt x="365" y="1452"/>
                </a:cubicBezTo>
                <a:cubicBezTo>
                  <a:pt x="369" y="1446"/>
                  <a:pt x="371" y="1438"/>
                  <a:pt x="372" y="1429"/>
                </a:cubicBezTo>
                <a:cubicBezTo>
                  <a:pt x="377" y="1429"/>
                  <a:pt x="374" y="1421"/>
                  <a:pt x="380" y="1422"/>
                </a:cubicBezTo>
                <a:cubicBezTo>
                  <a:pt x="381" y="1417"/>
                  <a:pt x="381" y="1411"/>
                  <a:pt x="385" y="1409"/>
                </a:cubicBezTo>
                <a:cubicBezTo>
                  <a:pt x="388" y="1401"/>
                  <a:pt x="392" y="1393"/>
                  <a:pt x="395" y="1384"/>
                </a:cubicBezTo>
                <a:cubicBezTo>
                  <a:pt x="401" y="1379"/>
                  <a:pt x="404" y="1371"/>
                  <a:pt x="407" y="1364"/>
                </a:cubicBezTo>
                <a:cubicBezTo>
                  <a:pt x="411" y="1361"/>
                  <a:pt x="412" y="1357"/>
                  <a:pt x="415" y="1354"/>
                </a:cubicBezTo>
                <a:cubicBezTo>
                  <a:pt x="414" y="1350"/>
                  <a:pt x="423" y="1344"/>
                  <a:pt x="417" y="1344"/>
                </a:cubicBezTo>
                <a:cubicBezTo>
                  <a:pt x="414" y="1355"/>
                  <a:pt x="403" y="1358"/>
                  <a:pt x="402" y="1371"/>
                </a:cubicBezTo>
                <a:close/>
                <a:moveTo>
                  <a:pt x="483" y="1406"/>
                </a:moveTo>
                <a:cubicBezTo>
                  <a:pt x="475" y="1408"/>
                  <a:pt x="479" y="1423"/>
                  <a:pt x="470" y="1424"/>
                </a:cubicBezTo>
                <a:cubicBezTo>
                  <a:pt x="466" y="1429"/>
                  <a:pt x="467" y="1440"/>
                  <a:pt x="460" y="1442"/>
                </a:cubicBezTo>
                <a:cubicBezTo>
                  <a:pt x="460" y="1452"/>
                  <a:pt x="454" y="1456"/>
                  <a:pt x="450" y="1462"/>
                </a:cubicBezTo>
                <a:cubicBezTo>
                  <a:pt x="449" y="1483"/>
                  <a:pt x="435" y="1492"/>
                  <a:pt x="433" y="1512"/>
                </a:cubicBezTo>
                <a:cubicBezTo>
                  <a:pt x="425" y="1516"/>
                  <a:pt x="426" y="1527"/>
                  <a:pt x="422" y="1535"/>
                </a:cubicBezTo>
                <a:cubicBezTo>
                  <a:pt x="425" y="1543"/>
                  <a:pt x="419" y="1543"/>
                  <a:pt x="417" y="1547"/>
                </a:cubicBezTo>
                <a:cubicBezTo>
                  <a:pt x="425" y="1550"/>
                  <a:pt x="412" y="1551"/>
                  <a:pt x="415" y="1557"/>
                </a:cubicBezTo>
                <a:cubicBezTo>
                  <a:pt x="410" y="1558"/>
                  <a:pt x="413" y="1566"/>
                  <a:pt x="410" y="1568"/>
                </a:cubicBezTo>
                <a:cubicBezTo>
                  <a:pt x="412" y="1575"/>
                  <a:pt x="403" y="1572"/>
                  <a:pt x="405" y="1580"/>
                </a:cubicBezTo>
                <a:cubicBezTo>
                  <a:pt x="402" y="1583"/>
                  <a:pt x="402" y="1589"/>
                  <a:pt x="400" y="1593"/>
                </a:cubicBezTo>
                <a:cubicBezTo>
                  <a:pt x="398" y="1597"/>
                  <a:pt x="399" y="1603"/>
                  <a:pt x="395" y="1605"/>
                </a:cubicBezTo>
                <a:cubicBezTo>
                  <a:pt x="395" y="1616"/>
                  <a:pt x="389" y="1621"/>
                  <a:pt x="387" y="1630"/>
                </a:cubicBezTo>
                <a:cubicBezTo>
                  <a:pt x="386" y="1635"/>
                  <a:pt x="386" y="1641"/>
                  <a:pt x="382" y="1643"/>
                </a:cubicBezTo>
                <a:cubicBezTo>
                  <a:pt x="384" y="1648"/>
                  <a:pt x="375" y="1654"/>
                  <a:pt x="382" y="1656"/>
                </a:cubicBezTo>
                <a:cubicBezTo>
                  <a:pt x="386" y="1646"/>
                  <a:pt x="390" y="1637"/>
                  <a:pt x="395" y="1628"/>
                </a:cubicBezTo>
                <a:cubicBezTo>
                  <a:pt x="397" y="1623"/>
                  <a:pt x="401" y="1621"/>
                  <a:pt x="402" y="1615"/>
                </a:cubicBezTo>
                <a:cubicBezTo>
                  <a:pt x="402" y="1608"/>
                  <a:pt x="410" y="1608"/>
                  <a:pt x="407" y="1598"/>
                </a:cubicBezTo>
                <a:cubicBezTo>
                  <a:pt x="417" y="1594"/>
                  <a:pt x="412" y="1576"/>
                  <a:pt x="422" y="1573"/>
                </a:cubicBezTo>
                <a:cubicBezTo>
                  <a:pt x="425" y="1568"/>
                  <a:pt x="422" y="1559"/>
                  <a:pt x="430" y="1560"/>
                </a:cubicBezTo>
                <a:cubicBezTo>
                  <a:pt x="430" y="1552"/>
                  <a:pt x="430" y="1545"/>
                  <a:pt x="438" y="1545"/>
                </a:cubicBezTo>
                <a:cubicBezTo>
                  <a:pt x="436" y="1537"/>
                  <a:pt x="439" y="1533"/>
                  <a:pt x="440" y="1527"/>
                </a:cubicBezTo>
                <a:cubicBezTo>
                  <a:pt x="446" y="1526"/>
                  <a:pt x="443" y="1516"/>
                  <a:pt x="448" y="1515"/>
                </a:cubicBezTo>
                <a:cubicBezTo>
                  <a:pt x="450" y="1503"/>
                  <a:pt x="457" y="1495"/>
                  <a:pt x="460" y="1484"/>
                </a:cubicBezTo>
                <a:cubicBezTo>
                  <a:pt x="465" y="1483"/>
                  <a:pt x="462" y="1473"/>
                  <a:pt x="468" y="1472"/>
                </a:cubicBezTo>
                <a:cubicBezTo>
                  <a:pt x="469" y="1465"/>
                  <a:pt x="471" y="1460"/>
                  <a:pt x="475" y="1457"/>
                </a:cubicBezTo>
                <a:cubicBezTo>
                  <a:pt x="478" y="1446"/>
                  <a:pt x="485" y="1438"/>
                  <a:pt x="488" y="1427"/>
                </a:cubicBezTo>
                <a:cubicBezTo>
                  <a:pt x="492" y="1421"/>
                  <a:pt x="490" y="1410"/>
                  <a:pt x="493" y="1404"/>
                </a:cubicBezTo>
                <a:cubicBezTo>
                  <a:pt x="491" y="1399"/>
                  <a:pt x="496" y="1387"/>
                  <a:pt x="490" y="1386"/>
                </a:cubicBezTo>
                <a:cubicBezTo>
                  <a:pt x="490" y="1395"/>
                  <a:pt x="483" y="1398"/>
                  <a:pt x="483" y="1406"/>
                </a:cubicBezTo>
                <a:close/>
                <a:moveTo>
                  <a:pt x="415" y="1444"/>
                </a:moveTo>
                <a:cubicBezTo>
                  <a:pt x="417" y="1454"/>
                  <a:pt x="421" y="1430"/>
                  <a:pt x="417" y="1439"/>
                </a:cubicBezTo>
                <a:cubicBezTo>
                  <a:pt x="417" y="1441"/>
                  <a:pt x="414" y="1440"/>
                  <a:pt x="415" y="1444"/>
                </a:cubicBezTo>
                <a:close/>
                <a:moveTo>
                  <a:pt x="402" y="1477"/>
                </a:moveTo>
                <a:cubicBezTo>
                  <a:pt x="397" y="1479"/>
                  <a:pt x="396" y="1484"/>
                  <a:pt x="395" y="1490"/>
                </a:cubicBezTo>
                <a:cubicBezTo>
                  <a:pt x="400" y="1488"/>
                  <a:pt x="398" y="1478"/>
                  <a:pt x="405" y="1477"/>
                </a:cubicBezTo>
                <a:cubicBezTo>
                  <a:pt x="403" y="1470"/>
                  <a:pt x="408" y="1470"/>
                  <a:pt x="407" y="1464"/>
                </a:cubicBezTo>
                <a:cubicBezTo>
                  <a:pt x="409" y="1464"/>
                  <a:pt x="410" y="1462"/>
                  <a:pt x="410" y="1459"/>
                </a:cubicBezTo>
                <a:cubicBezTo>
                  <a:pt x="410" y="1456"/>
                  <a:pt x="413" y="1455"/>
                  <a:pt x="410" y="1454"/>
                </a:cubicBezTo>
                <a:cubicBezTo>
                  <a:pt x="407" y="1461"/>
                  <a:pt x="402" y="1467"/>
                  <a:pt x="402" y="1477"/>
                </a:cubicBezTo>
                <a:close/>
                <a:moveTo>
                  <a:pt x="470" y="1484"/>
                </a:moveTo>
                <a:cubicBezTo>
                  <a:pt x="470" y="1498"/>
                  <a:pt x="461" y="1502"/>
                  <a:pt x="460" y="1515"/>
                </a:cubicBezTo>
                <a:cubicBezTo>
                  <a:pt x="437" y="1576"/>
                  <a:pt x="431" y="1575"/>
                  <a:pt x="430" y="1580"/>
                </a:cubicBezTo>
                <a:cubicBezTo>
                  <a:pt x="411" y="1635"/>
                  <a:pt x="400" y="1637"/>
                  <a:pt x="397" y="1648"/>
                </a:cubicBezTo>
                <a:cubicBezTo>
                  <a:pt x="386" y="1684"/>
                  <a:pt x="383" y="1687"/>
                  <a:pt x="382" y="1693"/>
                </a:cubicBezTo>
                <a:cubicBezTo>
                  <a:pt x="371" y="1730"/>
                  <a:pt x="371" y="1738"/>
                  <a:pt x="367" y="1741"/>
                </a:cubicBezTo>
                <a:cubicBezTo>
                  <a:pt x="361" y="1788"/>
                  <a:pt x="357" y="1799"/>
                  <a:pt x="362" y="1799"/>
                </a:cubicBezTo>
                <a:cubicBezTo>
                  <a:pt x="379" y="1754"/>
                  <a:pt x="376" y="1747"/>
                  <a:pt x="380" y="1746"/>
                </a:cubicBezTo>
                <a:cubicBezTo>
                  <a:pt x="391" y="1697"/>
                  <a:pt x="403" y="1699"/>
                  <a:pt x="400" y="1688"/>
                </a:cubicBezTo>
                <a:cubicBezTo>
                  <a:pt x="430" y="1632"/>
                  <a:pt x="427" y="1621"/>
                  <a:pt x="433" y="1618"/>
                </a:cubicBezTo>
                <a:cubicBezTo>
                  <a:pt x="459" y="1557"/>
                  <a:pt x="462" y="1552"/>
                  <a:pt x="465" y="1547"/>
                </a:cubicBezTo>
                <a:cubicBezTo>
                  <a:pt x="482" y="1493"/>
                  <a:pt x="477" y="1484"/>
                  <a:pt x="483" y="1484"/>
                </a:cubicBezTo>
                <a:close/>
                <a:moveTo>
                  <a:pt x="166" y="1522"/>
                </a:moveTo>
                <a:cubicBezTo>
                  <a:pt x="169" y="1533"/>
                  <a:pt x="177" y="1538"/>
                  <a:pt x="181" y="1548"/>
                </a:cubicBezTo>
                <a:cubicBezTo>
                  <a:pt x="187" y="1555"/>
                  <a:pt x="191" y="1564"/>
                  <a:pt x="199" y="1570"/>
                </a:cubicBezTo>
                <a:cubicBezTo>
                  <a:pt x="197" y="1578"/>
                  <a:pt x="205" y="1577"/>
                  <a:pt x="206" y="1583"/>
                </a:cubicBezTo>
                <a:cubicBezTo>
                  <a:pt x="209" y="1583"/>
                  <a:pt x="208" y="1587"/>
                  <a:pt x="211" y="1588"/>
                </a:cubicBezTo>
                <a:cubicBezTo>
                  <a:pt x="210" y="1593"/>
                  <a:pt x="215" y="1593"/>
                  <a:pt x="216" y="1595"/>
                </a:cubicBezTo>
                <a:cubicBezTo>
                  <a:pt x="220" y="1604"/>
                  <a:pt x="227" y="1611"/>
                  <a:pt x="234" y="1618"/>
                </a:cubicBezTo>
                <a:cubicBezTo>
                  <a:pt x="240" y="1626"/>
                  <a:pt x="247" y="1633"/>
                  <a:pt x="254" y="1641"/>
                </a:cubicBezTo>
                <a:cubicBezTo>
                  <a:pt x="260" y="1648"/>
                  <a:pt x="265" y="1657"/>
                  <a:pt x="272" y="1663"/>
                </a:cubicBezTo>
                <a:cubicBezTo>
                  <a:pt x="275" y="1667"/>
                  <a:pt x="278" y="1670"/>
                  <a:pt x="282" y="1673"/>
                </a:cubicBezTo>
                <a:cubicBezTo>
                  <a:pt x="283" y="1680"/>
                  <a:pt x="288" y="1682"/>
                  <a:pt x="292" y="1686"/>
                </a:cubicBezTo>
                <a:cubicBezTo>
                  <a:pt x="293" y="1695"/>
                  <a:pt x="300" y="1698"/>
                  <a:pt x="302" y="1706"/>
                </a:cubicBezTo>
                <a:cubicBezTo>
                  <a:pt x="309" y="1709"/>
                  <a:pt x="309" y="1719"/>
                  <a:pt x="317" y="1721"/>
                </a:cubicBezTo>
                <a:cubicBezTo>
                  <a:pt x="317" y="1715"/>
                  <a:pt x="317" y="1709"/>
                  <a:pt x="314" y="1706"/>
                </a:cubicBezTo>
                <a:cubicBezTo>
                  <a:pt x="311" y="1705"/>
                  <a:pt x="313" y="1703"/>
                  <a:pt x="314" y="1701"/>
                </a:cubicBezTo>
                <a:cubicBezTo>
                  <a:pt x="311" y="1701"/>
                  <a:pt x="312" y="1697"/>
                  <a:pt x="312" y="1693"/>
                </a:cubicBezTo>
                <a:cubicBezTo>
                  <a:pt x="303" y="1693"/>
                  <a:pt x="307" y="1680"/>
                  <a:pt x="299" y="1678"/>
                </a:cubicBezTo>
                <a:cubicBezTo>
                  <a:pt x="302" y="1670"/>
                  <a:pt x="291" y="1676"/>
                  <a:pt x="294" y="1668"/>
                </a:cubicBezTo>
                <a:cubicBezTo>
                  <a:pt x="293" y="1665"/>
                  <a:pt x="290" y="1662"/>
                  <a:pt x="287" y="1661"/>
                </a:cubicBezTo>
                <a:cubicBezTo>
                  <a:pt x="281" y="1646"/>
                  <a:pt x="269" y="1638"/>
                  <a:pt x="264" y="1623"/>
                </a:cubicBezTo>
                <a:cubicBezTo>
                  <a:pt x="254" y="1618"/>
                  <a:pt x="249" y="1607"/>
                  <a:pt x="241" y="1600"/>
                </a:cubicBezTo>
                <a:cubicBezTo>
                  <a:pt x="239" y="1595"/>
                  <a:pt x="235" y="1592"/>
                  <a:pt x="231" y="1588"/>
                </a:cubicBezTo>
                <a:cubicBezTo>
                  <a:pt x="227" y="1584"/>
                  <a:pt x="225" y="1577"/>
                  <a:pt x="219" y="1575"/>
                </a:cubicBezTo>
                <a:cubicBezTo>
                  <a:pt x="215" y="1571"/>
                  <a:pt x="210" y="1568"/>
                  <a:pt x="209" y="1563"/>
                </a:cubicBezTo>
                <a:cubicBezTo>
                  <a:pt x="203" y="1560"/>
                  <a:pt x="199" y="1555"/>
                  <a:pt x="196" y="1550"/>
                </a:cubicBezTo>
                <a:cubicBezTo>
                  <a:pt x="188" y="1542"/>
                  <a:pt x="180" y="1534"/>
                  <a:pt x="171" y="1527"/>
                </a:cubicBezTo>
                <a:cubicBezTo>
                  <a:pt x="171" y="1518"/>
                  <a:pt x="164" y="1516"/>
                  <a:pt x="161" y="1510"/>
                </a:cubicBezTo>
                <a:cubicBezTo>
                  <a:pt x="160" y="1506"/>
                  <a:pt x="157" y="1506"/>
                  <a:pt x="156" y="1502"/>
                </a:cubicBezTo>
                <a:cubicBezTo>
                  <a:pt x="152" y="1504"/>
                  <a:pt x="150" y="1492"/>
                  <a:pt x="148" y="1500"/>
                </a:cubicBezTo>
                <a:cubicBezTo>
                  <a:pt x="157" y="1504"/>
                  <a:pt x="157" y="1518"/>
                  <a:pt x="166" y="1522"/>
                </a:cubicBezTo>
                <a:close/>
                <a:moveTo>
                  <a:pt x="465" y="1575"/>
                </a:moveTo>
                <a:cubicBezTo>
                  <a:pt x="457" y="1583"/>
                  <a:pt x="454" y="1598"/>
                  <a:pt x="448" y="1608"/>
                </a:cubicBezTo>
                <a:cubicBezTo>
                  <a:pt x="445" y="1613"/>
                  <a:pt x="444" y="1620"/>
                  <a:pt x="440" y="1625"/>
                </a:cubicBezTo>
                <a:cubicBezTo>
                  <a:pt x="437" y="1631"/>
                  <a:pt x="440" y="1642"/>
                  <a:pt x="433" y="1643"/>
                </a:cubicBezTo>
                <a:cubicBezTo>
                  <a:pt x="434" y="1653"/>
                  <a:pt x="426" y="1653"/>
                  <a:pt x="425" y="1661"/>
                </a:cubicBezTo>
                <a:cubicBezTo>
                  <a:pt x="424" y="1668"/>
                  <a:pt x="419" y="1671"/>
                  <a:pt x="418" y="1678"/>
                </a:cubicBezTo>
                <a:cubicBezTo>
                  <a:pt x="414" y="1683"/>
                  <a:pt x="413" y="1690"/>
                  <a:pt x="410" y="1696"/>
                </a:cubicBezTo>
                <a:cubicBezTo>
                  <a:pt x="405" y="1696"/>
                  <a:pt x="411" y="1700"/>
                  <a:pt x="407" y="1701"/>
                </a:cubicBezTo>
                <a:cubicBezTo>
                  <a:pt x="407" y="1704"/>
                  <a:pt x="404" y="1705"/>
                  <a:pt x="407" y="1708"/>
                </a:cubicBezTo>
                <a:cubicBezTo>
                  <a:pt x="401" y="1710"/>
                  <a:pt x="401" y="1719"/>
                  <a:pt x="397" y="1724"/>
                </a:cubicBezTo>
                <a:cubicBezTo>
                  <a:pt x="399" y="1734"/>
                  <a:pt x="389" y="1732"/>
                  <a:pt x="392" y="1744"/>
                </a:cubicBezTo>
                <a:cubicBezTo>
                  <a:pt x="390" y="1749"/>
                  <a:pt x="388" y="1756"/>
                  <a:pt x="385" y="1761"/>
                </a:cubicBezTo>
                <a:cubicBezTo>
                  <a:pt x="384" y="1766"/>
                  <a:pt x="376" y="1775"/>
                  <a:pt x="382" y="1779"/>
                </a:cubicBezTo>
                <a:cubicBezTo>
                  <a:pt x="389" y="1772"/>
                  <a:pt x="391" y="1760"/>
                  <a:pt x="395" y="1751"/>
                </a:cubicBezTo>
                <a:cubicBezTo>
                  <a:pt x="398" y="1741"/>
                  <a:pt x="404" y="1733"/>
                  <a:pt x="405" y="1721"/>
                </a:cubicBezTo>
                <a:cubicBezTo>
                  <a:pt x="421" y="1704"/>
                  <a:pt x="428" y="1679"/>
                  <a:pt x="443" y="1661"/>
                </a:cubicBezTo>
                <a:cubicBezTo>
                  <a:pt x="445" y="1648"/>
                  <a:pt x="451" y="1638"/>
                  <a:pt x="455" y="1628"/>
                </a:cubicBezTo>
                <a:cubicBezTo>
                  <a:pt x="459" y="1624"/>
                  <a:pt x="459" y="1616"/>
                  <a:pt x="463" y="1613"/>
                </a:cubicBezTo>
                <a:cubicBezTo>
                  <a:pt x="463" y="1609"/>
                  <a:pt x="464" y="1607"/>
                  <a:pt x="465" y="1605"/>
                </a:cubicBezTo>
                <a:cubicBezTo>
                  <a:pt x="469" y="1605"/>
                  <a:pt x="467" y="1598"/>
                  <a:pt x="470" y="1598"/>
                </a:cubicBezTo>
                <a:cubicBezTo>
                  <a:pt x="468" y="1588"/>
                  <a:pt x="478" y="1590"/>
                  <a:pt x="475" y="1580"/>
                </a:cubicBezTo>
                <a:cubicBezTo>
                  <a:pt x="476" y="1573"/>
                  <a:pt x="480" y="1570"/>
                  <a:pt x="480" y="1562"/>
                </a:cubicBezTo>
                <a:cubicBezTo>
                  <a:pt x="485" y="1559"/>
                  <a:pt x="482" y="1549"/>
                  <a:pt x="485" y="1545"/>
                </a:cubicBezTo>
                <a:cubicBezTo>
                  <a:pt x="489" y="1540"/>
                  <a:pt x="488" y="1530"/>
                  <a:pt x="490" y="1525"/>
                </a:cubicBezTo>
                <a:cubicBezTo>
                  <a:pt x="490" y="1522"/>
                  <a:pt x="490" y="1520"/>
                  <a:pt x="490" y="1517"/>
                </a:cubicBezTo>
                <a:cubicBezTo>
                  <a:pt x="490" y="1514"/>
                  <a:pt x="494" y="1513"/>
                  <a:pt x="490" y="1512"/>
                </a:cubicBezTo>
                <a:cubicBezTo>
                  <a:pt x="489" y="1508"/>
                  <a:pt x="493" y="1497"/>
                  <a:pt x="488" y="1497"/>
                </a:cubicBezTo>
                <a:cubicBezTo>
                  <a:pt x="484" y="1527"/>
                  <a:pt x="474" y="1550"/>
                  <a:pt x="465" y="1575"/>
                </a:cubicBezTo>
                <a:close/>
                <a:moveTo>
                  <a:pt x="337" y="1693"/>
                </a:moveTo>
                <a:cubicBezTo>
                  <a:pt x="336" y="1689"/>
                  <a:pt x="340" y="1688"/>
                  <a:pt x="340" y="1683"/>
                </a:cubicBezTo>
                <a:cubicBezTo>
                  <a:pt x="340" y="1680"/>
                  <a:pt x="339" y="1674"/>
                  <a:pt x="342" y="1673"/>
                </a:cubicBezTo>
                <a:cubicBezTo>
                  <a:pt x="337" y="1663"/>
                  <a:pt x="347" y="1649"/>
                  <a:pt x="347" y="1636"/>
                </a:cubicBezTo>
                <a:cubicBezTo>
                  <a:pt x="350" y="1635"/>
                  <a:pt x="350" y="1632"/>
                  <a:pt x="350" y="1628"/>
                </a:cubicBezTo>
                <a:cubicBezTo>
                  <a:pt x="350" y="1625"/>
                  <a:pt x="353" y="1623"/>
                  <a:pt x="352" y="1618"/>
                </a:cubicBezTo>
                <a:cubicBezTo>
                  <a:pt x="356" y="1613"/>
                  <a:pt x="354" y="1604"/>
                  <a:pt x="357" y="1598"/>
                </a:cubicBezTo>
                <a:cubicBezTo>
                  <a:pt x="359" y="1591"/>
                  <a:pt x="360" y="1584"/>
                  <a:pt x="365" y="1580"/>
                </a:cubicBezTo>
                <a:cubicBezTo>
                  <a:pt x="369" y="1576"/>
                  <a:pt x="366" y="1565"/>
                  <a:pt x="372" y="1563"/>
                </a:cubicBezTo>
                <a:cubicBezTo>
                  <a:pt x="372" y="1557"/>
                  <a:pt x="372" y="1552"/>
                  <a:pt x="372" y="1547"/>
                </a:cubicBezTo>
                <a:cubicBezTo>
                  <a:pt x="380" y="1547"/>
                  <a:pt x="370" y="1537"/>
                  <a:pt x="372" y="1547"/>
                </a:cubicBezTo>
                <a:cubicBezTo>
                  <a:pt x="368" y="1551"/>
                  <a:pt x="369" y="1560"/>
                  <a:pt x="365" y="1563"/>
                </a:cubicBezTo>
                <a:cubicBezTo>
                  <a:pt x="363" y="1568"/>
                  <a:pt x="362" y="1575"/>
                  <a:pt x="360" y="1580"/>
                </a:cubicBezTo>
                <a:cubicBezTo>
                  <a:pt x="356" y="1584"/>
                  <a:pt x="357" y="1593"/>
                  <a:pt x="352" y="1595"/>
                </a:cubicBezTo>
                <a:cubicBezTo>
                  <a:pt x="352" y="1604"/>
                  <a:pt x="349" y="1609"/>
                  <a:pt x="345" y="1613"/>
                </a:cubicBezTo>
                <a:cubicBezTo>
                  <a:pt x="342" y="1647"/>
                  <a:pt x="327" y="1669"/>
                  <a:pt x="330" y="1708"/>
                </a:cubicBezTo>
                <a:cubicBezTo>
                  <a:pt x="338" y="1709"/>
                  <a:pt x="334" y="1698"/>
                  <a:pt x="337" y="1693"/>
                </a:cubicBezTo>
                <a:close/>
                <a:moveTo>
                  <a:pt x="299" y="1623"/>
                </a:moveTo>
                <a:cubicBezTo>
                  <a:pt x="299" y="1618"/>
                  <a:pt x="306" y="1608"/>
                  <a:pt x="299" y="1605"/>
                </a:cubicBezTo>
                <a:cubicBezTo>
                  <a:pt x="299" y="1610"/>
                  <a:pt x="292" y="1620"/>
                  <a:pt x="299" y="1623"/>
                </a:cubicBezTo>
                <a:close/>
                <a:moveTo>
                  <a:pt x="372" y="1678"/>
                </a:moveTo>
                <a:cubicBezTo>
                  <a:pt x="367" y="1681"/>
                  <a:pt x="371" y="1692"/>
                  <a:pt x="365" y="1693"/>
                </a:cubicBezTo>
                <a:cubicBezTo>
                  <a:pt x="366" y="1702"/>
                  <a:pt x="363" y="1705"/>
                  <a:pt x="362" y="1711"/>
                </a:cubicBezTo>
                <a:cubicBezTo>
                  <a:pt x="363" y="1715"/>
                  <a:pt x="355" y="1724"/>
                  <a:pt x="362" y="1726"/>
                </a:cubicBezTo>
                <a:cubicBezTo>
                  <a:pt x="367" y="1717"/>
                  <a:pt x="364" y="1701"/>
                  <a:pt x="372" y="1696"/>
                </a:cubicBezTo>
                <a:cubicBezTo>
                  <a:pt x="370" y="1686"/>
                  <a:pt x="375" y="1684"/>
                  <a:pt x="375" y="1676"/>
                </a:cubicBezTo>
                <a:cubicBezTo>
                  <a:pt x="375" y="1672"/>
                  <a:pt x="386" y="1660"/>
                  <a:pt x="375" y="1661"/>
                </a:cubicBezTo>
                <a:cubicBezTo>
                  <a:pt x="376" y="1669"/>
                  <a:pt x="370" y="1670"/>
                  <a:pt x="372" y="1678"/>
                </a:cubicBezTo>
                <a:close/>
                <a:moveTo>
                  <a:pt x="352" y="1776"/>
                </a:moveTo>
                <a:cubicBezTo>
                  <a:pt x="352" y="1773"/>
                  <a:pt x="352" y="1770"/>
                  <a:pt x="352" y="1766"/>
                </a:cubicBezTo>
                <a:cubicBezTo>
                  <a:pt x="350" y="1766"/>
                  <a:pt x="347" y="1766"/>
                  <a:pt x="345" y="1766"/>
                </a:cubicBezTo>
                <a:cubicBezTo>
                  <a:pt x="346" y="1771"/>
                  <a:pt x="346" y="1777"/>
                  <a:pt x="352" y="1776"/>
                </a:cubicBezTo>
                <a:close/>
                <a:moveTo>
                  <a:pt x="375" y="1804"/>
                </a:moveTo>
                <a:cubicBezTo>
                  <a:pt x="376" y="1799"/>
                  <a:pt x="383" y="1788"/>
                  <a:pt x="377" y="1784"/>
                </a:cubicBezTo>
                <a:cubicBezTo>
                  <a:pt x="378" y="1791"/>
                  <a:pt x="368" y="1799"/>
                  <a:pt x="375" y="1804"/>
                </a:cubicBezTo>
                <a:close/>
              </a:path>
            </a:pathLst>
          </a:custGeom>
          <a:solidFill>
            <a:srgbClr val="FEFCF7">
              <a:alpha val="65000"/>
            </a:srgbClr>
          </a:solidFill>
          <a:ln>
            <a:noFill/>
          </a:ln>
        </p:spPr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3425D87-5A37-4324-87B2-0C408B11A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2173" y="0"/>
            <a:ext cx="8699826" cy="6858000"/>
          </a:xfrm>
          <a:custGeom>
            <a:avLst/>
            <a:gdLst>
              <a:gd name="connsiteX0" fmla="*/ 248553 w 8699826"/>
              <a:gd name="connsiteY0" fmla="*/ 0 h 6858000"/>
              <a:gd name="connsiteX1" fmla="*/ 6206997 w 8699826"/>
              <a:gd name="connsiteY1" fmla="*/ 0 h 6858000"/>
              <a:gd name="connsiteX2" fmla="*/ 8699826 w 8699826"/>
              <a:gd name="connsiteY2" fmla="*/ 0 h 6858000"/>
              <a:gd name="connsiteX3" fmla="*/ 8699826 w 8699826"/>
              <a:gd name="connsiteY3" fmla="*/ 6858000 h 6858000"/>
              <a:gd name="connsiteX4" fmla="*/ 6206997 w 8699826"/>
              <a:gd name="connsiteY4" fmla="*/ 6858000 h 6858000"/>
              <a:gd name="connsiteX5" fmla="*/ 248553 w 8699826"/>
              <a:gd name="connsiteY5" fmla="*/ 6858000 h 6858000"/>
              <a:gd name="connsiteX6" fmla="*/ 248553 w 8699826"/>
              <a:gd name="connsiteY6" fmla="*/ 6826433 h 6858000"/>
              <a:gd name="connsiteX7" fmla="*/ 247260 w 8699826"/>
              <a:gd name="connsiteY7" fmla="*/ 6817540 h 6858000"/>
              <a:gd name="connsiteX8" fmla="*/ 229946 w 8699826"/>
              <a:gd name="connsiteY8" fmla="*/ 6698896 h 6858000"/>
              <a:gd name="connsiteX9" fmla="*/ 217844 w 8699826"/>
              <a:gd name="connsiteY9" fmla="*/ 6612485 h 6858000"/>
              <a:gd name="connsiteX10" fmla="*/ 205069 w 8699826"/>
              <a:gd name="connsiteY10" fmla="*/ 6509615 h 6858000"/>
              <a:gd name="connsiteX11" fmla="*/ 189773 w 8699826"/>
              <a:gd name="connsiteY11" fmla="*/ 6387543 h 6858000"/>
              <a:gd name="connsiteX12" fmla="*/ 173636 w 8699826"/>
              <a:gd name="connsiteY12" fmla="*/ 6252440 h 6858000"/>
              <a:gd name="connsiteX13" fmla="*/ 156659 w 8699826"/>
              <a:gd name="connsiteY13" fmla="*/ 6100193 h 6858000"/>
              <a:gd name="connsiteX14" fmla="*/ 138674 w 8699826"/>
              <a:gd name="connsiteY14" fmla="*/ 5934229 h 6858000"/>
              <a:gd name="connsiteX15" fmla="*/ 120688 w 8699826"/>
              <a:gd name="connsiteY15" fmla="*/ 5753864 h 6858000"/>
              <a:gd name="connsiteX16" fmla="*/ 102367 w 8699826"/>
              <a:gd name="connsiteY16" fmla="*/ 5561840 h 6858000"/>
              <a:gd name="connsiteX17" fmla="*/ 85390 w 8699826"/>
              <a:gd name="connsiteY17" fmla="*/ 5354728 h 6858000"/>
              <a:gd name="connsiteX18" fmla="*/ 69085 w 8699826"/>
              <a:gd name="connsiteY18" fmla="*/ 5138015 h 6858000"/>
              <a:gd name="connsiteX19" fmla="*/ 54293 w 8699826"/>
              <a:gd name="connsiteY19" fmla="*/ 4908958 h 6858000"/>
              <a:gd name="connsiteX20" fmla="*/ 40174 w 8699826"/>
              <a:gd name="connsiteY20" fmla="*/ 4670300 h 6858000"/>
              <a:gd name="connsiteX21" fmla="*/ 26894 w 8699826"/>
              <a:gd name="connsiteY21" fmla="*/ 4421354 h 6858000"/>
              <a:gd name="connsiteX22" fmla="*/ 22188 w 8699826"/>
              <a:gd name="connsiteY22" fmla="*/ 4293795 h 6858000"/>
              <a:gd name="connsiteX23" fmla="*/ 16977 w 8699826"/>
              <a:gd name="connsiteY23" fmla="*/ 4163494 h 6858000"/>
              <a:gd name="connsiteX24" fmla="*/ 12103 w 8699826"/>
              <a:gd name="connsiteY24" fmla="*/ 4031135 h 6858000"/>
              <a:gd name="connsiteX25" fmla="*/ 8909 w 8699826"/>
              <a:gd name="connsiteY25" fmla="*/ 3898089 h 6858000"/>
              <a:gd name="connsiteX26" fmla="*/ 6051 w 8699826"/>
              <a:gd name="connsiteY26" fmla="*/ 3762301 h 6858000"/>
              <a:gd name="connsiteX27" fmla="*/ 3026 w 8699826"/>
              <a:gd name="connsiteY27" fmla="*/ 3625141 h 6858000"/>
              <a:gd name="connsiteX28" fmla="*/ 1009 w 8699826"/>
              <a:gd name="connsiteY28" fmla="*/ 3485238 h 6858000"/>
              <a:gd name="connsiteX29" fmla="*/ 1009 w 8699826"/>
              <a:gd name="connsiteY29" fmla="*/ 3343963 h 6858000"/>
              <a:gd name="connsiteX30" fmla="*/ 0 w 8699826"/>
              <a:gd name="connsiteY30" fmla="*/ 3201317 h 6858000"/>
              <a:gd name="connsiteX31" fmla="*/ 1009 w 8699826"/>
              <a:gd name="connsiteY31" fmla="*/ 3057299 h 6858000"/>
              <a:gd name="connsiteX32" fmla="*/ 3026 w 8699826"/>
              <a:gd name="connsiteY32" fmla="*/ 2911223 h 6858000"/>
              <a:gd name="connsiteX33" fmla="*/ 4875 w 8699826"/>
              <a:gd name="connsiteY33" fmla="*/ 2765148 h 6858000"/>
              <a:gd name="connsiteX34" fmla="*/ 8909 w 8699826"/>
              <a:gd name="connsiteY34" fmla="*/ 2617015 h 6858000"/>
              <a:gd name="connsiteX35" fmla="*/ 13111 w 8699826"/>
              <a:gd name="connsiteY35" fmla="*/ 2467511 h 6858000"/>
              <a:gd name="connsiteX36" fmla="*/ 17986 w 8699826"/>
              <a:gd name="connsiteY36" fmla="*/ 2318006 h 6858000"/>
              <a:gd name="connsiteX37" fmla="*/ 24877 w 8699826"/>
              <a:gd name="connsiteY37" fmla="*/ 2167130 h 6858000"/>
              <a:gd name="connsiteX38" fmla="*/ 33114 w 8699826"/>
              <a:gd name="connsiteY38" fmla="*/ 2014883 h 6858000"/>
              <a:gd name="connsiteX39" fmla="*/ 41014 w 8699826"/>
              <a:gd name="connsiteY39" fmla="*/ 1861949 h 6858000"/>
              <a:gd name="connsiteX40" fmla="*/ 51099 w 8699826"/>
              <a:gd name="connsiteY40" fmla="*/ 1709016 h 6858000"/>
              <a:gd name="connsiteX41" fmla="*/ 63202 w 8699826"/>
              <a:gd name="connsiteY41" fmla="*/ 1554025 h 6858000"/>
              <a:gd name="connsiteX42" fmla="*/ 75304 w 8699826"/>
              <a:gd name="connsiteY42" fmla="*/ 1401092 h 6858000"/>
              <a:gd name="connsiteX43" fmla="*/ 89256 w 8699826"/>
              <a:gd name="connsiteY43" fmla="*/ 1245415 h 6858000"/>
              <a:gd name="connsiteX44" fmla="*/ 104552 w 8699826"/>
              <a:gd name="connsiteY44" fmla="*/ 1089053 h 6858000"/>
              <a:gd name="connsiteX45" fmla="*/ 120688 w 8699826"/>
              <a:gd name="connsiteY45" fmla="*/ 934748 h 6858000"/>
              <a:gd name="connsiteX46" fmla="*/ 139514 w 8699826"/>
              <a:gd name="connsiteY46" fmla="*/ 778385 h 6858000"/>
              <a:gd name="connsiteX47" fmla="*/ 159685 w 8699826"/>
              <a:gd name="connsiteY47" fmla="*/ 622709 h 6858000"/>
              <a:gd name="connsiteX48" fmla="*/ 179688 w 8699826"/>
              <a:gd name="connsiteY48" fmla="*/ 466346 h 6858000"/>
              <a:gd name="connsiteX49" fmla="*/ 203052 w 8699826"/>
              <a:gd name="connsiteY49" fmla="*/ 310670 h 6858000"/>
              <a:gd name="connsiteX50" fmla="*/ 226921 w 8699826"/>
              <a:gd name="connsiteY50" fmla="*/ 155679 h 6858000"/>
              <a:gd name="connsiteX51" fmla="*/ 248553 w 8699826"/>
              <a:gd name="connsiteY51" fmla="*/ 212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699826" h="6858000">
                <a:moveTo>
                  <a:pt x="248553" y="0"/>
                </a:moveTo>
                <a:lnTo>
                  <a:pt x="6206997" y="0"/>
                </a:lnTo>
                <a:lnTo>
                  <a:pt x="8699826" y="0"/>
                </a:lnTo>
                <a:lnTo>
                  <a:pt x="8699826" y="6858000"/>
                </a:lnTo>
                <a:lnTo>
                  <a:pt x="6206997" y="6858000"/>
                </a:lnTo>
                <a:lnTo>
                  <a:pt x="248553" y="6858000"/>
                </a:lnTo>
                <a:lnTo>
                  <a:pt x="248553" y="6826433"/>
                </a:lnTo>
                <a:lnTo>
                  <a:pt x="247260" y="6817540"/>
                </a:lnTo>
                <a:lnTo>
                  <a:pt x="229946" y="6698896"/>
                </a:lnTo>
                <a:lnTo>
                  <a:pt x="217844" y="6612485"/>
                </a:lnTo>
                <a:lnTo>
                  <a:pt x="205069" y="6509615"/>
                </a:lnTo>
                <a:lnTo>
                  <a:pt x="189773" y="6387543"/>
                </a:lnTo>
                <a:lnTo>
                  <a:pt x="173636" y="6252440"/>
                </a:lnTo>
                <a:lnTo>
                  <a:pt x="156659" y="6100193"/>
                </a:lnTo>
                <a:lnTo>
                  <a:pt x="138674" y="5934229"/>
                </a:lnTo>
                <a:lnTo>
                  <a:pt x="120688" y="5753864"/>
                </a:lnTo>
                <a:lnTo>
                  <a:pt x="102367" y="5561840"/>
                </a:lnTo>
                <a:lnTo>
                  <a:pt x="85390" y="5354728"/>
                </a:lnTo>
                <a:lnTo>
                  <a:pt x="69085" y="5138015"/>
                </a:lnTo>
                <a:lnTo>
                  <a:pt x="54293" y="4908958"/>
                </a:lnTo>
                <a:lnTo>
                  <a:pt x="40174" y="4670300"/>
                </a:lnTo>
                <a:lnTo>
                  <a:pt x="26894" y="4421354"/>
                </a:lnTo>
                <a:lnTo>
                  <a:pt x="22188" y="4293795"/>
                </a:lnTo>
                <a:lnTo>
                  <a:pt x="16977" y="4163494"/>
                </a:lnTo>
                <a:lnTo>
                  <a:pt x="12103" y="4031135"/>
                </a:lnTo>
                <a:lnTo>
                  <a:pt x="8909" y="3898089"/>
                </a:lnTo>
                <a:lnTo>
                  <a:pt x="6051" y="3762301"/>
                </a:lnTo>
                <a:lnTo>
                  <a:pt x="3026" y="3625141"/>
                </a:lnTo>
                <a:lnTo>
                  <a:pt x="1009" y="3485238"/>
                </a:lnTo>
                <a:lnTo>
                  <a:pt x="1009" y="3343963"/>
                </a:lnTo>
                <a:lnTo>
                  <a:pt x="0" y="3201317"/>
                </a:lnTo>
                <a:lnTo>
                  <a:pt x="1009" y="3057299"/>
                </a:lnTo>
                <a:lnTo>
                  <a:pt x="3026" y="2911223"/>
                </a:lnTo>
                <a:lnTo>
                  <a:pt x="4875" y="2765148"/>
                </a:lnTo>
                <a:lnTo>
                  <a:pt x="8909" y="2617015"/>
                </a:lnTo>
                <a:lnTo>
                  <a:pt x="13111" y="2467511"/>
                </a:lnTo>
                <a:lnTo>
                  <a:pt x="17986" y="2318006"/>
                </a:lnTo>
                <a:lnTo>
                  <a:pt x="24877" y="2167130"/>
                </a:lnTo>
                <a:lnTo>
                  <a:pt x="33114" y="2014883"/>
                </a:lnTo>
                <a:lnTo>
                  <a:pt x="41014" y="1861949"/>
                </a:lnTo>
                <a:lnTo>
                  <a:pt x="51099" y="1709016"/>
                </a:lnTo>
                <a:lnTo>
                  <a:pt x="63202" y="1554025"/>
                </a:lnTo>
                <a:lnTo>
                  <a:pt x="75304" y="1401092"/>
                </a:lnTo>
                <a:lnTo>
                  <a:pt x="89256" y="1245415"/>
                </a:lnTo>
                <a:lnTo>
                  <a:pt x="104552" y="1089053"/>
                </a:lnTo>
                <a:lnTo>
                  <a:pt x="120688" y="934748"/>
                </a:lnTo>
                <a:lnTo>
                  <a:pt x="139514" y="778385"/>
                </a:lnTo>
                <a:lnTo>
                  <a:pt x="159685" y="622709"/>
                </a:lnTo>
                <a:lnTo>
                  <a:pt x="179688" y="466346"/>
                </a:lnTo>
                <a:lnTo>
                  <a:pt x="203052" y="310670"/>
                </a:lnTo>
                <a:lnTo>
                  <a:pt x="226921" y="155679"/>
                </a:lnTo>
                <a:lnTo>
                  <a:pt x="248553" y="212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4BDD6-9358-7C42-913F-C4334963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577" y="1012370"/>
            <a:ext cx="7462694" cy="903515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Chickens in the United States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85A755-0CAB-454D-A480-9DA14C30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94935" y="2"/>
            <a:ext cx="968535" cy="6858001"/>
          </a:xfrm>
          <a:custGeom>
            <a:avLst/>
            <a:gdLst>
              <a:gd name="connsiteX0" fmla="*/ 968535 w 968535"/>
              <a:gd name="connsiteY0" fmla="*/ 6858000 h 6858001"/>
              <a:gd name="connsiteX1" fmla="*/ 905354 w 968535"/>
              <a:gd name="connsiteY1" fmla="*/ 6858000 h 6858001"/>
              <a:gd name="connsiteX2" fmla="*/ 905354 w 968535"/>
              <a:gd name="connsiteY2" fmla="*/ 6858001 h 6858001"/>
              <a:gd name="connsiteX3" fmla="*/ 968535 w 968535"/>
              <a:gd name="connsiteY3" fmla="*/ 6858001 h 6858001"/>
              <a:gd name="connsiteX4" fmla="*/ 64358 w 968535"/>
              <a:gd name="connsiteY4" fmla="*/ 0 h 6858001"/>
              <a:gd name="connsiteX5" fmla="*/ 1177 w 968535"/>
              <a:gd name="connsiteY5" fmla="*/ 0 h 6858001"/>
              <a:gd name="connsiteX6" fmla="*/ 26222 w 968535"/>
              <a:gd name="connsiteY6" fmla="*/ 155677 h 6858001"/>
              <a:gd name="connsiteX7" fmla="*/ 50091 w 968535"/>
              <a:gd name="connsiteY7" fmla="*/ 310668 h 6858001"/>
              <a:gd name="connsiteX8" fmla="*/ 73455 w 968535"/>
              <a:gd name="connsiteY8" fmla="*/ 466344 h 6858001"/>
              <a:gd name="connsiteX9" fmla="*/ 93458 w 968535"/>
              <a:gd name="connsiteY9" fmla="*/ 622707 h 6858001"/>
              <a:gd name="connsiteX10" fmla="*/ 113629 w 968535"/>
              <a:gd name="connsiteY10" fmla="*/ 778383 h 6858001"/>
              <a:gd name="connsiteX11" fmla="*/ 132455 w 968535"/>
              <a:gd name="connsiteY11" fmla="*/ 934746 h 6858001"/>
              <a:gd name="connsiteX12" fmla="*/ 148591 w 968535"/>
              <a:gd name="connsiteY12" fmla="*/ 1089051 h 6858001"/>
              <a:gd name="connsiteX13" fmla="*/ 163887 w 968535"/>
              <a:gd name="connsiteY13" fmla="*/ 1245413 h 6858001"/>
              <a:gd name="connsiteX14" fmla="*/ 177839 w 968535"/>
              <a:gd name="connsiteY14" fmla="*/ 1401090 h 6858001"/>
              <a:gd name="connsiteX15" fmla="*/ 189941 w 968535"/>
              <a:gd name="connsiteY15" fmla="*/ 1554023 h 6858001"/>
              <a:gd name="connsiteX16" fmla="*/ 202044 w 968535"/>
              <a:gd name="connsiteY16" fmla="*/ 1709014 h 6858001"/>
              <a:gd name="connsiteX17" fmla="*/ 212129 w 968535"/>
              <a:gd name="connsiteY17" fmla="*/ 1861947 h 6858001"/>
              <a:gd name="connsiteX18" fmla="*/ 220029 w 968535"/>
              <a:gd name="connsiteY18" fmla="*/ 2014881 h 6858001"/>
              <a:gd name="connsiteX19" fmla="*/ 228266 w 968535"/>
              <a:gd name="connsiteY19" fmla="*/ 2167128 h 6858001"/>
              <a:gd name="connsiteX20" fmla="*/ 235157 w 968535"/>
              <a:gd name="connsiteY20" fmla="*/ 2318004 h 6858001"/>
              <a:gd name="connsiteX21" fmla="*/ 240032 w 968535"/>
              <a:gd name="connsiteY21" fmla="*/ 2467509 h 6858001"/>
              <a:gd name="connsiteX22" fmla="*/ 244234 w 968535"/>
              <a:gd name="connsiteY22" fmla="*/ 2617013 h 6858001"/>
              <a:gd name="connsiteX23" fmla="*/ 248268 w 968535"/>
              <a:gd name="connsiteY23" fmla="*/ 2765146 h 6858001"/>
              <a:gd name="connsiteX24" fmla="*/ 250117 w 968535"/>
              <a:gd name="connsiteY24" fmla="*/ 2911221 h 6858001"/>
              <a:gd name="connsiteX25" fmla="*/ 252134 w 968535"/>
              <a:gd name="connsiteY25" fmla="*/ 3057297 h 6858001"/>
              <a:gd name="connsiteX26" fmla="*/ 253143 w 968535"/>
              <a:gd name="connsiteY26" fmla="*/ 3201315 h 6858001"/>
              <a:gd name="connsiteX27" fmla="*/ 252134 w 968535"/>
              <a:gd name="connsiteY27" fmla="*/ 3343961 h 6858001"/>
              <a:gd name="connsiteX28" fmla="*/ 252134 w 968535"/>
              <a:gd name="connsiteY28" fmla="*/ 3485236 h 6858001"/>
              <a:gd name="connsiteX29" fmla="*/ 250117 w 968535"/>
              <a:gd name="connsiteY29" fmla="*/ 3625139 h 6858001"/>
              <a:gd name="connsiteX30" fmla="*/ 247092 w 968535"/>
              <a:gd name="connsiteY30" fmla="*/ 3762299 h 6858001"/>
              <a:gd name="connsiteX31" fmla="*/ 244234 w 968535"/>
              <a:gd name="connsiteY31" fmla="*/ 3898087 h 6858001"/>
              <a:gd name="connsiteX32" fmla="*/ 241040 w 968535"/>
              <a:gd name="connsiteY32" fmla="*/ 4031133 h 6858001"/>
              <a:gd name="connsiteX33" fmla="*/ 236166 w 968535"/>
              <a:gd name="connsiteY33" fmla="*/ 4163492 h 6858001"/>
              <a:gd name="connsiteX34" fmla="*/ 230955 w 968535"/>
              <a:gd name="connsiteY34" fmla="*/ 4293793 h 6858001"/>
              <a:gd name="connsiteX35" fmla="*/ 226249 w 968535"/>
              <a:gd name="connsiteY35" fmla="*/ 4421352 h 6858001"/>
              <a:gd name="connsiteX36" fmla="*/ 212969 w 968535"/>
              <a:gd name="connsiteY36" fmla="*/ 4670298 h 6858001"/>
              <a:gd name="connsiteX37" fmla="*/ 198850 w 968535"/>
              <a:gd name="connsiteY37" fmla="*/ 4908956 h 6858001"/>
              <a:gd name="connsiteX38" fmla="*/ 184058 w 968535"/>
              <a:gd name="connsiteY38" fmla="*/ 5138013 h 6858001"/>
              <a:gd name="connsiteX39" fmla="*/ 167753 w 968535"/>
              <a:gd name="connsiteY39" fmla="*/ 5354726 h 6858001"/>
              <a:gd name="connsiteX40" fmla="*/ 150776 w 968535"/>
              <a:gd name="connsiteY40" fmla="*/ 5561838 h 6858001"/>
              <a:gd name="connsiteX41" fmla="*/ 132455 w 968535"/>
              <a:gd name="connsiteY41" fmla="*/ 5753862 h 6858001"/>
              <a:gd name="connsiteX42" fmla="*/ 114469 w 968535"/>
              <a:gd name="connsiteY42" fmla="*/ 5934227 h 6858001"/>
              <a:gd name="connsiteX43" fmla="*/ 96484 w 968535"/>
              <a:gd name="connsiteY43" fmla="*/ 6100191 h 6858001"/>
              <a:gd name="connsiteX44" fmla="*/ 79507 w 968535"/>
              <a:gd name="connsiteY44" fmla="*/ 6252438 h 6858001"/>
              <a:gd name="connsiteX45" fmla="*/ 63370 w 968535"/>
              <a:gd name="connsiteY45" fmla="*/ 6387541 h 6858001"/>
              <a:gd name="connsiteX46" fmla="*/ 48074 w 968535"/>
              <a:gd name="connsiteY46" fmla="*/ 6509613 h 6858001"/>
              <a:gd name="connsiteX47" fmla="*/ 35299 w 968535"/>
              <a:gd name="connsiteY47" fmla="*/ 6612483 h 6858001"/>
              <a:gd name="connsiteX48" fmla="*/ 23197 w 968535"/>
              <a:gd name="connsiteY48" fmla="*/ 6698894 h 6858001"/>
              <a:gd name="connsiteX49" fmla="*/ 5883 w 968535"/>
              <a:gd name="connsiteY49" fmla="*/ 6817538 h 6858001"/>
              <a:gd name="connsiteX50" fmla="*/ 0 w 968535"/>
              <a:gd name="connsiteY50" fmla="*/ 6858000 h 6858001"/>
              <a:gd name="connsiteX51" fmla="*/ 63181 w 968535"/>
              <a:gd name="connsiteY51" fmla="*/ 6858000 h 6858001"/>
              <a:gd name="connsiteX52" fmla="*/ 69064 w 968535"/>
              <a:gd name="connsiteY52" fmla="*/ 6817538 h 6858001"/>
              <a:gd name="connsiteX53" fmla="*/ 86378 w 968535"/>
              <a:gd name="connsiteY53" fmla="*/ 6698894 h 6858001"/>
              <a:gd name="connsiteX54" fmla="*/ 98480 w 968535"/>
              <a:gd name="connsiteY54" fmla="*/ 6612483 h 6858001"/>
              <a:gd name="connsiteX55" fmla="*/ 111255 w 968535"/>
              <a:gd name="connsiteY55" fmla="*/ 6509613 h 6858001"/>
              <a:gd name="connsiteX56" fmla="*/ 126551 w 968535"/>
              <a:gd name="connsiteY56" fmla="*/ 6387541 h 6858001"/>
              <a:gd name="connsiteX57" fmla="*/ 142688 w 968535"/>
              <a:gd name="connsiteY57" fmla="*/ 6252438 h 6858001"/>
              <a:gd name="connsiteX58" fmla="*/ 159665 w 968535"/>
              <a:gd name="connsiteY58" fmla="*/ 6100191 h 6858001"/>
              <a:gd name="connsiteX59" fmla="*/ 177650 w 968535"/>
              <a:gd name="connsiteY59" fmla="*/ 5934227 h 6858001"/>
              <a:gd name="connsiteX60" fmla="*/ 195636 w 968535"/>
              <a:gd name="connsiteY60" fmla="*/ 5753862 h 6858001"/>
              <a:gd name="connsiteX61" fmla="*/ 213957 w 968535"/>
              <a:gd name="connsiteY61" fmla="*/ 5561838 h 6858001"/>
              <a:gd name="connsiteX62" fmla="*/ 230934 w 968535"/>
              <a:gd name="connsiteY62" fmla="*/ 5354726 h 6858001"/>
              <a:gd name="connsiteX63" fmla="*/ 247239 w 968535"/>
              <a:gd name="connsiteY63" fmla="*/ 5138013 h 6858001"/>
              <a:gd name="connsiteX64" fmla="*/ 262031 w 968535"/>
              <a:gd name="connsiteY64" fmla="*/ 4908956 h 6858001"/>
              <a:gd name="connsiteX65" fmla="*/ 276150 w 968535"/>
              <a:gd name="connsiteY65" fmla="*/ 4670298 h 6858001"/>
              <a:gd name="connsiteX66" fmla="*/ 289430 w 968535"/>
              <a:gd name="connsiteY66" fmla="*/ 4421352 h 6858001"/>
              <a:gd name="connsiteX67" fmla="*/ 294136 w 968535"/>
              <a:gd name="connsiteY67" fmla="*/ 4293793 h 6858001"/>
              <a:gd name="connsiteX68" fmla="*/ 299347 w 968535"/>
              <a:gd name="connsiteY68" fmla="*/ 4163492 h 6858001"/>
              <a:gd name="connsiteX69" fmla="*/ 304221 w 968535"/>
              <a:gd name="connsiteY69" fmla="*/ 4031133 h 6858001"/>
              <a:gd name="connsiteX70" fmla="*/ 307415 w 968535"/>
              <a:gd name="connsiteY70" fmla="*/ 3898087 h 6858001"/>
              <a:gd name="connsiteX71" fmla="*/ 310273 w 968535"/>
              <a:gd name="connsiteY71" fmla="*/ 3762299 h 6858001"/>
              <a:gd name="connsiteX72" fmla="*/ 313298 w 968535"/>
              <a:gd name="connsiteY72" fmla="*/ 3625139 h 6858001"/>
              <a:gd name="connsiteX73" fmla="*/ 315315 w 968535"/>
              <a:gd name="connsiteY73" fmla="*/ 3485236 h 6858001"/>
              <a:gd name="connsiteX74" fmla="*/ 315315 w 968535"/>
              <a:gd name="connsiteY74" fmla="*/ 3343961 h 6858001"/>
              <a:gd name="connsiteX75" fmla="*/ 316324 w 968535"/>
              <a:gd name="connsiteY75" fmla="*/ 3201315 h 6858001"/>
              <a:gd name="connsiteX76" fmla="*/ 315315 w 968535"/>
              <a:gd name="connsiteY76" fmla="*/ 3057297 h 6858001"/>
              <a:gd name="connsiteX77" fmla="*/ 313298 w 968535"/>
              <a:gd name="connsiteY77" fmla="*/ 2911221 h 6858001"/>
              <a:gd name="connsiteX78" fmla="*/ 311449 w 968535"/>
              <a:gd name="connsiteY78" fmla="*/ 2765146 h 6858001"/>
              <a:gd name="connsiteX79" fmla="*/ 307415 w 968535"/>
              <a:gd name="connsiteY79" fmla="*/ 2617013 h 6858001"/>
              <a:gd name="connsiteX80" fmla="*/ 303213 w 968535"/>
              <a:gd name="connsiteY80" fmla="*/ 2467509 h 6858001"/>
              <a:gd name="connsiteX81" fmla="*/ 298338 w 968535"/>
              <a:gd name="connsiteY81" fmla="*/ 2318004 h 6858001"/>
              <a:gd name="connsiteX82" fmla="*/ 291447 w 968535"/>
              <a:gd name="connsiteY82" fmla="*/ 2167128 h 6858001"/>
              <a:gd name="connsiteX83" fmla="*/ 283210 w 968535"/>
              <a:gd name="connsiteY83" fmla="*/ 2014881 h 6858001"/>
              <a:gd name="connsiteX84" fmla="*/ 275310 w 968535"/>
              <a:gd name="connsiteY84" fmla="*/ 1861947 h 6858001"/>
              <a:gd name="connsiteX85" fmla="*/ 265225 w 968535"/>
              <a:gd name="connsiteY85" fmla="*/ 1709014 h 6858001"/>
              <a:gd name="connsiteX86" fmla="*/ 253122 w 968535"/>
              <a:gd name="connsiteY86" fmla="*/ 1554023 h 6858001"/>
              <a:gd name="connsiteX87" fmla="*/ 241020 w 968535"/>
              <a:gd name="connsiteY87" fmla="*/ 1401090 h 6858001"/>
              <a:gd name="connsiteX88" fmla="*/ 227068 w 968535"/>
              <a:gd name="connsiteY88" fmla="*/ 1245413 h 6858001"/>
              <a:gd name="connsiteX89" fmla="*/ 211772 w 968535"/>
              <a:gd name="connsiteY89" fmla="*/ 1089051 h 6858001"/>
              <a:gd name="connsiteX90" fmla="*/ 195636 w 968535"/>
              <a:gd name="connsiteY90" fmla="*/ 934746 h 6858001"/>
              <a:gd name="connsiteX91" fmla="*/ 176810 w 968535"/>
              <a:gd name="connsiteY91" fmla="*/ 778383 h 6858001"/>
              <a:gd name="connsiteX92" fmla="*/ 156639 w 968535"/>
              <a:gd name="connsiteY92" fmla="*/ 622707 h 6858001"/>
              <a:gd name="connsiteX93" fmla="*/ 136636 w 968535"/>
              <a:gd name="connsiteY93" fmla="*/ 466344 h 6858001"/>
              <a:gd name="connsiteX94" fmla="*/ 113272 w 968535"/>
              <a:gd name="connsiteY94" fmla="*/ 310668 h 6858001"/>
              <a:gd name="connsiteX95" fmla="*/ 89403 w 968535"/>
              <a:gd name="connsiteY95" fmla="*/ 15567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68535" h="6858001">
                <a:moveTo>
                  <a:pt x="968535" y="6858000"/>
                </a:moveTo>
                <a:lnTo>
                  <a:pt x="905354" y="6858000"/>
                </a:lnTo>
                <a:lnTo>
                  <a:pt x="905354" y="6858001"/>
                </a:lnTo>
                <a:lnTo>
                  <a:pt x="968535" y="6858001"/>
                </a:lnTo>
                <a:close/>
                <a:moveTo>
                  <a:pt x="64358" y="0"/>
                </a:moveTo>
                <a:lnTo>
                  <a:pt x="1177" y="0"/>
                </a:lnTo>
                <a:lnTo>
                  <a:pt x="26222" y="155677"/>
                </a:lnTo>
                <a:lnTo>
                  <a:pt x="50091" y="310668"/>
                </a:lnTo>
                <a:lnTo>
                  <a:pt x="73455" y="466344"/>
                </a:lnTo>
                <a:lnTo>
                  <a:pt x="93458" y="622707"/>
                </a:lnTo>
                <a:lnTo>
                  <a:pt x="113629" y="778383"/>
                </a:lnTo>
                <a:lnTo>
                  <a:pt x="132455" y="934746"/>
                </a:lnTo>
                <a:lnTo>
                  <a:pt x="148591" y="1089051"/>
                </a:lnTo>
                <a:lnTo>
                  <a:pt x="163887" y="1245413"/>
                </a:lnTo>
                <a:lnTo>
                  <a:pt x="177839" y="1401090"/>
                </a:lnTo>
                <a:lnTo>
                  <a:pt x="189941" y="1554023"/>
                </a:lnTo>
                <a:lnTo>
                  <a:pt x="202044" y="1709014"/>
                </a:lnTo>
                <a:lnTo>
                  <a:pt x="212129" y="1861947"/>
                </a:lnTo>
                <a:lnTo>
                  <a:pt x="220029" y="2014881"/>
                </a:lnTo>
                <a:lnTo>
                  <a:pt x="228266" y="2167128"/>
                </a:lnTo>
                <a:lnTo>
                  <a:pt x="235157" y="2318004"/>
                </a:lnTo>
                <a:lnTo>
                  <a:pt x="240032" y="2467509"/>
                </a:lnTo>
                <a:lnTo>
                  <a:pt x="244234" y="2617013"/>
                </a:lnTo>
                <a:lnTo>
                  <a:pt x="248268" y="2765146"/>
                </a:lnTo>
                <a:lnTo>
                  <a:pt x="250117" y="2911221"/>
                </a:lnTo>
                <a:lnTo>
                  <a:pt x="252134" y="3057297"/>
                </a:lnTo>
                <a:lnTo>
                  <a:pt x="253143" y="3201315"/>
                </a:lnTo>
                <a:lnTo>
                  <a:pt x="252134" y="3343961"/>
                </a:lnTo>
                <a:lnTo>
                  <a:pt x="252134" y="3485236"/>
                </a:lnTo>
                <a:lnTo>
                  <a:pt x="250117" y="3625139"/>
                </a:lnTo>
                <a:lnTo>
                  <a:pt x="247092" y="3762299"/>
                </a:lnTo>
                <a:lnTo>
                  <a:pt x="244234" y="3898087"/>
                </a:lnTo>
                <a:lnTo>
                  <a:pt x="241040" y="4031133"/>
                </a:lnTo>
                <a:lnTo>
                  <a:pt x="236166" y="4163492"/>
                </a:lnTo>
                <a:lnTo>
                  <a:pt x="230955" y="4293793"/>
                </a:lnTo>
                <a:lnTo>
                  <a:pt x="226249" y="4421352"/>
                </a:lnTo>
                <a:lnTo>
                  <a:pt x="212969" y="4670298"/>
                </a:lnTo>
                <a:lnTo>
                  <a:pt x="198850" y="4908956"/>
                </a:lnTo>
                <a:lnTo>
                  <a:pt x="184058" y="5138013"/>
                </a:lnTo>
                <a:lnTo>
                  <a:pt x="167753" y="5354726"/>
                </a:lnTo>
                <a:lnTo>
                  <a:pt x="150776" y="5561838"/>
                </a:lnTo>
                <a:lnTo>
                  <a:pt x="132455" y="5753862"/>
                </a:lnTo>
                <a:lnTo>
                  <a:pt x="114469" y="5934227"/>
                </a:lnTo>
                <a:lnTo>
                  <a:pt x="96484" y="6100191"/>
                </a:lnTo>
                <a:lnTo>
                  <a:pt x="79507" y="6252438"/>
                </a:lnTo>
                <a:lnTo>
                  <a:pt x="63370" y="6387541"/>
                </a:lnTo>
                <a:lnTo>
                  <a:pt x="48074" y="6509613"/>
                </a:lnTo>
                <a:lnTo>
                  <a:pt x="35299" y="6612483"/>
                </a:lnTo>
                <a:lnTo>
                  <a:pt x="23197" y="6698894"/>
                </a:lnTo>
                <a:lnTo>
                  <a:pt x="5883" y="6817538"/>
                </a:lnTo>
                <a:lnTo>
                  <a:pt x="0" y="6858000"/>
                </a:lnTo>
                <a:lnTo>
                  <a:pt x="63181" y="6858000"/>
                </a:lnTo>
                <a:lnTo>
                  <a:pt x="69064" y="6817538"/>
                </a:lnTo>
                <a:lnTo>
                  <a:pt x="86378" y="6698894"/>
                </a:lnTo>
                <a:lnTo>
                  <a:pt x="98480" y="6612483"/>
                </a:lnTo>
                <a:lnTo>
                  <a:pt x="111255" y="6509613"/>
                </a:lnTo>
                <a:lnTo>
                  <a:pt x="126551" y="6387541"/>
                </a:lnTo>
                <a:lnTo>
                  <a:pt x="142688" y="6252438"/>
                </a:lnTo>
                <a:lnTo>
                  <a:pt x="159665" y="6100191"/>
                </a:lnTo>
                <a:lnTo>
                  <a:pt x="177650" y="5934227"/>
                </a:lnTo>
                <a:lnTo>
                  <a:pt x="195636" y="5753862"/>
                </a:lnTo>
                <a:lnTo>
                  <a:pt x="213957" y="5561838"/>
                </a:lnTo>
                <a:lnTo>
                  <a:pt x="230934" y="5354726"/>
                </a:lnTo>
                <a:lnTo>
                  <a:pt x="247239" y="5138013"/>
                </a:lnTo>
                <a:lnTo>
                  <a:pt x="262031" y="4908956"/>
                </a:lnTo>
                <a:lnTo>
                  <a:pt x="276150" y="4670298"/>
                </a:lnTo>
                <a:lnTo>
                  <a:pt x="289430" y="4421352"/>
                </a:lnTo>
                <a:lnTo>
                  <a:pt x="294136" y="4293793"/>
                </a:lnTo>
                <a:lnTo>
                  <a:pt x="299347" y="4163492"/>
                </a:lnTo>
                <a:lnTo>
                  <a:pt x="304221" y="4031133"/>
                </a:lnTo>
                <a:lnTo>
                  <a:pt x="307415" y="3898087"/>
                </a:lnTo>
                <a:lnTo>
                  <a:pt x="310273" y="3762299"/>
                </a:lnTo>
                <a:lnTo>
                  <a:pt x="313298" y="3625139"/>
                </a:lnTo>
                <a:lnTo>
                  <a:pt x="315315" y="3485236"/>
                </a:lnTo>
                <a:lnTo>
                  <a:pt x="315315" y="3343961"/>
                </a:lnTo>
                <a:lnTo>
                  <a:pt x="316324" y="3201315"/>
                </a:lnTo>
                <a:lnTo>
                  <a:pt x="315315" y="3057297"/>
                </a:lnTo>
                <a:lnTo>
                  <a:pt x="313298" y="2911221"/>
                </a:lnTo>
                <a:lnTo>
                  <a:pt x="311449" y="2765146"/>
                </a:lnTo>
                <a:lnTo>
                  <a:pt x="307415" y="2617013"/>
                </a:lnTo>
                <a:lnTo>
                  <a:pt x="303213" y="2467509"/>
                </a:lnTo>
                <a:lnTo>
                  <a:pt x="298338" y="2318004"/>
                </a:lnTo>
                <a:lnTo>
                  <a:pt x="291447" y="2167128"/>
                </a:lnTo>
                <a:lnTo>
                  <a:pt x="283210" y="2014881"/>
                </a:lnTo>
                <a:lnTo>
                  <a:pt x="275310" y="1861947"/>
                </a:lnTo>
                <a:lnTo>
                  <a:pt x="265225" y="1709014"/>
                </a:lnTo>
                <a:lnTo>
                  <a:pt x="253122" y="1554023"/>
                </a:lnTo>
                <a:lnTo>
                  <a:pt x="241020" y="1401090"/>
                </a:lnTo>
                <a:lnTo>
                  <a:pt x="227068" y="1245413"/>
                </a:lnTo>
                <a:lnTo>
                  <a:pt x="211772" y="1089051"/>
                </a:lnTo>
                <a:lnTo>
                  <a:pt x="195636" y="934746"/>
                </a:lnTo>
                <a:lnTo>
                  <a:pt x="176810" y="778383"/>
                </a:lnTo>
                <a:lnTo>
                  <a:pt x="156639" y="622707"/>
                </a:lnTo>
                <a:lnTo>
                  <a:pt x="136636" y="466344"/>
                </a:lnTo>
                <a:lnTo>
                  <a:pt x="113272" y="310668"/>
                </a:lnTo>
                <a:lnTo>
                  <a:pt x="89403" y="155677"/>
                </a:lnTo>
                <a:close/>
              </a:path>
            </a:pathLst>
          </a:custGeom>
          <a:solidFill>
            <a:srgbClr val="474B57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14516-D5C6-B344-B4D4-5913B7A6C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577" y="2111829"/>
            <a:ext cx="7462694" cy="3978075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First brought to the Americas in 1607 by the English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1609: Colonists establish Jamestown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1620: The Pilgrims brought domestic fowl to America </a:t>
            </a:r>
          </a:p>
          <a:p>
            <a:r>
              <a:rPr lang="en-US" sz="2400" dirty="0">
                <a:solidFill>
                  <a:schemeClr val="tx2"/>
                </a:solidFill>
              </a:rPr>
              <a:t>Cock fighting was a popular use for male chickens in England and America until outlawed and is the reason chickens were first domesticated thousands of years ago.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94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1384</Words>
  <Application>Microsoft Macintosh PowerPoint</Application>
  <PresentationFormat>Widescreen</PresentationFormat>
  <Paragraphs>161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Century Schoolbook</vt:lpstr>
      <vt:lpstr>Corbel</vt:lpstr>
      <vt:lpstr>Feathered</vt:lpstr>
      <vt:lpstr>POULTRY SCIENCE: Introduction</vt:lpstr>
      <vt:lpstr>Poultry Science: Introduction</vt:lpstr>
      <vt:lpstr>Terminology</vt:lpstr>
      <vt:lpstr>Terminology</vt:lpstr>
      <vt:lpstr>What birds are considered to be “poultry”?</vt:lpstr>
      <vt:lpstr>What is “Poultry Science”?</vt:lpstr>
      <vt:lpstr>Careers in Poultry Science</vt:lpstr>
      <vt:lpstr>Domestication of Chickens</vt:lpstr>
      <vt:lpstr>Chickens in the United States</vt:lpstr>
      <vt:lpstr>Fit for a Queen</vt:lpstr>
      <vt:lpstr> “Hen Fever”</vt:lpstr>
      <vt:lpstr>The Mother of the Poultry Industry</vt:lpstr>
      <vt:lpstr>The Father of the Poultry Industry</vt:lpstr>
      <vt:lpstr>Poultry Capital of the World</vt:lpstr>
      <vt:lpstr>Poultry Science: Introduction</vt:lpstr>
      <vt:lpstr>Vertical Integration</vt:lpstr>
      <vt:lpstr>Why Vertical Integration?</vt:lpstr>
      <vt:lpstr>Vertical Integration Diagram</vt:lpstr>
      <vt:lpstr>Chicken: America’s Favorite Food</vt:lpstr>
      <vt:lpstr>2019 Top 5 Broiler Companies by Pounds Produced</vt:lpstr>
      <vt:lpstr>Who is doing the growing?</vt:lpstr>
      <vt:lpstr>Does it all stay here?</vt:lpstr>
      <vt:lpstr>Poultry Science: Introduction</vt:lpstr>
      <vt:lpstr>Why is Georgia the Poultry Capital of the World?</vt:lpstr>
      <vt:lpstr>On an Average Day  in Georgia, We Produce…</vt:lpstr>
      <vt:lpstr>Economic Impact on Georgia</vt:lpstr>
      <vt:lpstr>Annual Contribution to Georgia’s Economy $47.08 Billion</vt:lpstr>
      <vt:lpstr>Poultry Science  Curriculum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 SCIENCE: Introduction</dc:title>
  <dc:creator>Jessica Fife</dc:creator>
  <cp:lastModifiedBy>Jessica Fife</cp:lastModifiedBy>
  <cp:revision>9</cp:revision>
  <dcterms:created xsi:type="dcterms:W3CDTF">2020-04-21T14:13:54Z</dcterms:created>
  <dcterms:modified xsi:type="dcterms:W3CDTF">2021-09-19T18:57:51Z</dcterms:modified>
</cp:coreProperties>
</file>